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7" r:id="rId4"/>
  </p:sldMasterIdLst>
  <p:notesMasterIdLst>
    <p:notesMasterId r:id="rId26"/>
  </p:notesMasterIdLst>
  <p:handoutMasterIdLst>
    <p:handoutMasterId r:id="rId27"/>
  </p:handoutMasterIdLst>
  <p:sldIdLst>
    <p:sldId id="2147477849" r:id="rId5"/>
    <p:sldId id="2147477798" r:id="rId6"/>
    <p:sldId id="2147477799" r:id="rId7"/>
    <p:sldId id="2147477221" r:id="rId8"/>
    <p:sldId id="2147477850" r:id="rId9"/>
    <p:sldId id="2147477851" r:id="rId10"/>
    <p:sldId id="2147477852" r:id="rId11"/>
    <p:sldId id="2147477853" r:id="rId12"/>
    <p:sldId id="2147477854" r:id="rId13"/>
    <p:sldId id="2147477855" r:id="rId14"/>
    <p:sldId id="2147477856" r:id="rId15"/>
    <p:sldId id="2147477857" r:id="rId16"/>
    <p:sldId id="2147477858" r:id="rId17"/>
    <p:sldId id="2147477859" r:id="rId18"/>
    <p:sldId id="2147477860" r:id="rId19"/>
    <p:sldId id="2147477861" r:id="rId20"/>
    <p:sldId id="2147477862" r:id="rId21"/>
    <p:sldId id="2147477863" r:id="rId22"/>
    <p:sldId id="2147477864" r:id="rId23"/>
    <p:sldId id="2147477865" r:id="rId24"/>
    <p:sldId id="2147477866" r:id="rId25"/>
  </p:sldIdLst>
  <p:sldSz cx="12192000" cy="6858000"/>
  <p:notesSz cx="6858000" cy="9144000"/>
  <p:embeddedFontLst>
    <p:embeddedFont>
      <p:font typeface="Amazon Ember" panose="020B0603020204020204" pitchFamily="34" charset="0"/>
      <p:regular r:id="rId28"/>
      <p:bold r:id="rId29"/>
      <p:italic r:id="rId30"/>
      <p:boldItalic r:id="rId31"/>
    </p:embeddedFont>
    <p:embeddedFont>
      <p:font typeface="Amazon Ember Display" panose="020B0603020204020204" pitchFamily="34" charset="0"/>
      <p:regular r:id="rId32"/>
      <p:bold r:id="rId33"/>
      <p:italic r:id="rId34"/>
      <p:boldItalic r:id="rId35"/>
    </p:embeddedFont>
    <p:embeddedFont>
      <p:font typeface="Amazon Ember Display Display" panose="020B0603020204020204" pitchFamily="34" charset="0"/>
      <p:regular r:id="rId36"/>
      <p:bold r:id="rId37"/>
      <p:italic r:id="rId38"/>
      <p:boldItalic r:id="rId39"/>
    </p:embeddedFont>
    <p:embeddedFont>
      <p:font typeface="Amazon Ember Display Display Heavy" panose="020B0603020204020204" pitchFamily="34" charset="0"/>
      <p:bold r:id="rId40"/>
      <p:italic r:id="rId41"/>
      <p:boldItalic r:id="rId42"/>
    </p:embeddedFont>
    <p:embeddedFont>
      <p:font typeface="Amazon Ember Display Heavy" panose="020B0603020204020204" pitchFamily="34" charset="0"/>
      <p:bold r:id="rId43"/>
      <p:italic r:id="rId44"/>
      <p:boldItalic r:id="rId45"/>
    </p:embeddedFont>
    <p:embeddedFont>
      <p:font typeface="Lucida Console" panose="020B0609040504020204" pitchFamily="49"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8806E88D-7D3F-475C-A6F5-14A5B6CD3EBE}">
          <p14:sldIdLst>
            <p14:sldId id="2147477849"/>
            <p14:sldId id="2147477798"/>
            <p14:sldId id="2147477799"/>
            <p14:sldId id="2147477221"/>
            <p14:sldId id="2147477850"/>
            <p14:sldId id="2147477851"/>
            <p14:sldId id="2147477852"/>
            <p14:sldId id="2147477853"/>
            <p14:sldId id="2147477854"/>
            <p14:sldId id="2147477855"/>
            <p14:sldId id="2147477856"/>
            <p14:sldId id="2147477857"/>
            <p14:sldId id="2147477858"/>
            <p14:sldId id="2147477859"/>
            <p14:sldId id="2147477860"/>
            <p14:sldId id="2147477861"/>
            <p14:sldId id="2147477862"/>
            <p14:sldId id="2147477863"/>
            <p14:sldId id="2147477864"/>
            <p14:sldId id="2147477865"/>
            <p14:sldId id="2147477866"/>
          </p14:sldIdLst>
        </p14:section>
      </p14:sectionLst>
    </p:ext>
    <p:ext uri="{EFAFB233-063F-42B5-8137-9DF3F51BA10A}">
      <p15:sldGuideLst xmlns:p15="http://schemas.microsoft.com/office/powerpoint/2012/main">
        <p15:guide id="2" pos="3816" userDrawn="1">
          <p15:clr>
            <a:srgbClr val="A4A3A4"/>
          </p15:clr>
        </p15:guide>
        <p15:guide id="3" orient="horz" pos="21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F67E0E-4C26-61FA-FFE5-B9BC6CA460E4}" name="David Griffith" initials="DG" userId="S::DavidG@silverfoxprod.com::d098c8ac-700f-46f0-bf84-2134bdb9d901" providerId="AD"/>
  <p188:author id="{036A32CC-B169-AD24-8D6C-13468C089A32}" name="Courtney Walsh" initials="CW" userId="S::courtneyg@silverfoxprod.com::daf9133a-e195-4e64-9b96-c39fb023d4f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 id="8" name="Iles Papaioannou, Helena" initials="IPH" lastIdx="8" clrIdx="7">
    <p:extLst>
      <p:ext uri="{19B8F6BF-5375-455C-9EA6-DF929625EA0E}">
        <p15:presenceInfo xmlns:p15="http://schemas.microsoft.com/office/powerpoint/2012/main" userId="Iles Papaioannou, Helena" providerId="None"/>
      </p:ext>
    </p:extLst>
  </p:cmAuthor>
  <p:cmAuthor id="9" name="Lal, Ashish" initials="LA" lastIdx="3" clrIdx="8">
    <p:extLst>
      <p:ext uri="{19B8F6BF-5375-455C-9EA6-DF929625EA0E}">
        <p15:presenceInfo xmlns:p15="http://schemas.microsoft.com/office/powerpoint/2012/main" userId="S-1-5-21-1407069837-2091007605-538272213-264404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732"/>
    <a:srgbClr val="ECEAFC"/>
    <a:srgbClr val="D7D1F8"/>
    <a:srgbClr val="7C59ED"/>
    <a:srgbClr val="019EEB"/>
    <a:srgbClr val="FEB500"/>
    <a:srgbClr val="DB0011"/>
    <a:srgbClr val="161D26"/>
    <a:srgbClr val="C565CE"/>
    <a:srgbClr val="DC6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44" autoAdjust="0"/>
    <p:restoredTop sz="96658" autoAdjust="0"/>
  </p:normalViewPr>
  <p:slideViewPr>
    <p:cSldViewPr snapToGrid="0">
      <p:cViewPr varScale="1">
        <p:scale>
          <a:sx n="125" d="100"/>
          <a:sy n="125" d="100"/>
        </p:scale>
        <p:origin x="256" y="168"/>
      </p:cViewPr>
      <p:guideLst>
        <p:guide pos="3816"/>
        <p:guide orient="horz" pos="2136"/>
      </p:guideLst>
    </p:cSldViewPr>
  </p:slideViewPr>
  <p:outlineViewPr>
    <p:cViewPr>
      <p:scale>
        <a:sx n="33" d="100"/>
        <a:sy n="33" d="100"/>
      </p:scale>
      <p:origin x="0" y="-31012"/>
    </p:cViewPr>
  </p:outlineViewPr>
  <p:notesTextViewPr>
    <p:cViewPr>
      <p:scale>
        <a:sx n="3" d="2"/>
        <a:sy n="3" d="2"/>
      </p:scale>
      <p:origin x="0" y="0"/>
    </p:cViewPr>
  </p:notesTextViewPr>
  <p:sorterViewPr>
    <p:cViewPr>
      <p:scale>
        <a:sx n="120" d="100"/>
        <a:sy n="120" d="100"/>
      </p:scale>
      <p:origin x="0" y="-10616"/>
    </p:cViewPr>
  </p:sorterViewPr>
  <p:notesViewPr>
    <p:cSldViewPr snapToGrid="0" showGuides="1">
      <p:cViewPr>
        <p:scale>
          <a:sx n="110" d="100"/>
          <a:sy n="110" d="100"/>
        </p:scale>
        <p:origin x="4332" y="29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font" Target="fonts/font17.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dirty="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AU" dirty="0"/>
              <a:t>An Open book exam</a:t>
            </a:r>
          </a:p>
          <a:p>
            <a:endParaRPr lang="en-AU" dirty="0"/>
          </a:p>
          <a:p>
            <a:endParaRPr lang="en-AU"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dirty="0"/>
          </a:p>
        </p:txBody>
      </p:sp>
    </p:spTree>
    <p:extLst>
      <p:ext uri="{BB962C8B-B14F-4D97-AF65-F5344CB8AC3E}">
        <p14:creationId xmlns:p14="http://schemas.microsoft.com/office/powerpoint/2010/main" val="56651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dirty="0"/>
          </a:p>
        </p:txBody>
      </p:sp>
    </p:spTree>
    <p:extLst>
      <p:ext uri="{BB962C8B-B14F-4D97-AF65-F5344CB8AC3E}">
        <p14:creationId xmlns:p14="http://schemas.microsoft.com/office/powerpoint/2010/main" val="221072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panose="020F06030202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srgbClr val="000000"/>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178549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panose="020F06030202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000000"/>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539564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C1AD553-57E7-4644-9866-64FF8D3DA9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7F476208-424E-45D5-87F3-8DA3327EC29A}"/>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174494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BB1A220-74EC-7840-995A-2F8DA7CB7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B9BB8547-B37E-4969-92ED-35B973B08DED}"/>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3" name="Subtitle 2">
            <a:extLst>
              <a:ext uri="{FF2B5EF4-FFF2-40B4-BE49-F238E27FC236}">
                <a16:creationId xmlns:a16="http://schemas.microsoft.com/office/drawing/2014/main" id="{5BC010F0-F53C-4753-A214-ADE1D7A150CD}"/>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942173B0-8F92-4ABB-913F-25F32F855E2D}"/>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0609667F-50EE-41E3-9E2F-E63FD4E4C40D}"/>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EAB6CB3C-1580-4019-A721-19136694162B}"/>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348757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A7938721-3590-453E-A48B-16B53CAC28B6}"/>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1235BDB1-1F95-475C-B4B1-C8345F6EE9AD}"/>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C5E66CE9-CCDC-42DC-A67F-C6F7BD8BDB00}"/>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47F8E7D4-D939-4D89-A861-FA2D9694E831}"/>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AF4EC21D-C52C-44CD-A089-DEA13D9C80D4}"/>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214259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1799F31D-4A83-4D22-A819-8B49960216DD}"/>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EF9F549E-A396-400C-871A-2AD7C4C8DFAB}"/>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243DB877-5B03-4676-9D0F-2D80E34E7E12}"/>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81B63513-C0F7-4003-A6AC-C91B789F56F8}"/>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1ABF7EDD-D6ED-4292-9EC4-132B2138BDFF}"/>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107819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8869"/>
            <a:ext cx="10972800" cy="535531"/>
          </a:xfrm>
        </p:spPr>
        <p:txBody>
          <a:bodyPr/>
          <a:lstStyle>
            <a:lvl1pPr>
              <a:defRPr/>
            </a:lvl1pPr>
          </a:lstStyle>
          <a:p>
            <a:r>
              <a:rPr lang="en-US" dirty="0"/>
              <a:t>Agenda layout</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11/13/23</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8" name="Text Placeholder 6">
            <a:extLst>
              <a:ext uri="{FF2B5EF4-FFF2-40B4-BE49-F238E27FC236}">
                <a16:creationId xmlns:a16="http://schemas.microsoft.com/office/drawing/2014/main" id="{60178058-1FAE-4C45-8C2E-1EFD6ABAC015}"/>
              </a:ext>
            </a:extLst>
          </p:cNvPr>
          <p:cNvSpPr>
            <a:spLocks noGrp="1"/>
          </p:cNvSpPr>
          <p:nvPr>
            <p:ph type="body" sz="quarter" idx="10" hasCustomPrompt="1"/>
          </p:nvPr>
        </p:nvSpPr>
        <p:spPr>
          <a:xfrm>
            <a:off x="609600" y="1354582"/>
            <a:ext cx="10972800" cy="4855718"/>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96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73846"/>
            <a:ext cx="10972800" cy="53553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11/13/23</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10033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692"/>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72402"/>
            <a:ext cx="10972800" cy="535531"/>
          </a:xfrm>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11/13/23</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2790260" cy="184666"/>
          </a:xfrm>
          <a:prstGeom prst="rect">
            <a:avLst/>
          </a:prstGeom>
          <a:noFill/>
        </p:spPr>
        <p:txBody>
          <a:bodyPr wrap="square" rtlCol="0">
            <a:spAutoFit/>
          </a:bodyPr>
          <a:lstStyle/>
          <a:p>
            <a:pPr algn="ctr"/>
            <a:r>
              <a:rPr lang="en-US" sz="600" dirty="0"/>
              <a:t>© 2023, Amazon Web Services, Inc. or its affiliates.</a:t>
            </a:r>
            <a:r>
              <a:rPr lang="en-US" sz="600" dirty="0">
                <a:solidFill>
                  <a:schemeClr val="tx2"/>
                </a:solidFill>
              </a:rPr>
              <a:t> All rights reserved.</a:t>
            </a:r>
            <a:endParaRPr lang="en-US" sz="600" dirty="0"/>
          </a:p>
        </p:txBody>
      </p:sp>
    </p:spTree>
    <p:extLst>
      <p:ext uri="{BB962C8B-B14F-4D97-AF65-F5344CB8AC3E}">
        <p14:creationId xmlns:p14="http://schemas.microsoft.com/office/powerpoint/2010/main" val="342456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373515"/>
            <a:ext cx="10972800" cy="5355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959427"/>
            <a:ext cx="10972800" cy="313932"/>
          </a:xfrm>
        </p:spPr>
        <p:txBody>
          <a:bodyPr/>
          <a:lstStyle>
            <a:lvl1pPr marL="0" indent="0">
              <a:buNone/>
              <a:defRPr sz="16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11/13/23</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81683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11/13/23</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9007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59819"/>
            <a:ext cx="10972800" cy="535531"/>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25474"/>
            <a:ext cx="10972800" cy="2511457"/>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11/13/23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4703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73514"/>
            <a:ext cx="10972800" cy="535531"/>
          </a:xfrm>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45241"/>
            <a:ext cx="10972800" cy="2203680"/>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11/13/23</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19577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5045AFA-F278-3144-AF19-566EF51A82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EB6F6DEF-3292-4EE0-94BD-FF741DA33F33}"/>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8131C502-CBBA-49D3-BC8B-A701489FEECD}"/>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15986E2C-08E5-47CC-B194-484CEC4A1F87}"/>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623557CA-08CD-4074-AB4B-D90C7F353D6A}"/>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47C1331E-4427-44FA-ABA8-836C756946AF}"/>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176702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70529"/>
            <a:ext cx="10972800" cy="535531"/>
          </a:xfrm>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40103"/>
            <a:ext cx="10972800" cy="2511457"/>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965649"/>
            <a:ext cx="10972800" cy="313932"/>
          </a:xfrm>
        </p:spPr>
        <p:txBody>
          <a:bodyPr/>
          <a:lstStyle>
            <a:lvl1pPr marL="0" indent="0">
              <a:buNone/>
              <a:defRPr sz="16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11/13/23</a:t>
            </a:fld>
            <a:endParaRPr lang="en-US" dirty="0"/>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11016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73202"/>
            <a:ext cx="10972800" cy="535531"/>
          </a:xfrm>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38606"/>
            <a:ext cx="10972800" cy="2203680"/>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972591"/>
            <a:ext cx="10972800" cy="313932"/>
          </a:xfrm>
        </p:spPr>
        <p:txBody>
          <a:bodyPr/>
          <a:lstStyle>
            <a:lvl1pPr marL="0" indent="0">
              <a:buNone/>
              <a:defRPr sz="16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11/13/23</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24023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13113"/>
            <a:ext cx="5334000" cy="9401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596788"/>
            <a:ext cx="5334000" cy="4613512"/>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8" name="Date Placeholder 7">
            <a:extLst>
              <a:ext uri="{FF2B5EF4-FFF2-40B4-BE49-F238E27FC236}">
                <a16:creationId xmlns:a16="http://schemas.microsoft.com/office/drawing/2014/main" id="{42146272-8570-4F66-8188-46C113C0D325}"/>
              </a:ext>
            </a:extLst>
          </p:cNvPr>
          <p:cNvSpPr>
            <a:spLocks noGrp="1"/>
          </p:cNvSpPr>
          <p:nvPr>
            <p:ph type="dt" sz="half" idx="11"/>
          </p:nvPr>
        </p:nvSpPr>
        <p:spPr/>
        <p:txBody>
          <a:bodyPr/>
          <a:lstStyle/>
          <a:p>
            <a:fld id="{915C29CE-3041-7140-9BA9-DCB3249F163A}" type="datetime1">
              <a:rPr lang="en-US" smtClean="0"/>
              <a:t>11/13/23</a:t>
            </a:fld>
            <a:endParaRPr lang="en-US" dirty="0"/>
          </a:p>
        </p:txBody>
      </p:sp>
      <p:sp>
        <p:nvSpPr>
          <p:cNvPr id="9" name="Footer Placeholder 8">
            <a:extLst>
              <a:ext uri="{FF2B5EF4-FFF2-40B4-BE49-F238E27FC236}">
                <a16:creationId xmlns:a16="http://schemas.microsoft.com/office/drawing/2014/main" id="{C24B6C0A-52D6-486F-825C-F7B10787819F}"/>
              </a:ext>
            </a:extLst>
          </p:cNvPr>
          <p:cNvSpPr>
            <a:spLocks noGrp="1"/>
          </p:cNvSpPr>
          <p:nvPr>
            <p:ph type="ftr" sz="quarter" idx="12"/>
          </p:nvPr>
        </p:nvSpPr>
        <p:spPr/>
        <p:txBody>
          <a:bodyPr/>
          <a:lstStyle/>
          <a:p>
            <a:endParaRPr lang="en-US" dirty="0"/>
          </a:p>
        </p:txBody>
      </p:sp>
      <p:sp>
        <p:nvSpPr>
          <p:cNvPr id="10" name="Slide Number Placeholder 9">
            <a:extLst>
              <a:ext uri="{FF2B5EF4-FFF2-40B4-BE49-F238E27FC236}">
                <a16:creationId xmlns:a16="http://schemas.microsoft.com/office/drawing/2014/main" id="{07C573CE-D81F-4A68-8C5D-AE529080AF40}"/>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11" name="TextBox 10">
            <a:extLst>
              <a:ext uri="{FF2B5EF4-FFF2-40B4-BE49-F238E27FC236}">
                <a16:creationId xmlns:a16="http://schemas.microsoft.com/office/drawing/2014/main" id="{D87A04A1-9F9B-4D3A-9235-1D47109144C3}"/>
              </a:ext>
            </a:extLst>
          </p:cNvPr>
          <p:cNvSpPr txBox="1"/>
          <p:nvPr userDrawn="1"/>
        </p:nvSpPr>
        <p:spPr>
          <a:xfrm>
            <a:off x="988647" y="6385580"/>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
        <p:nvSpPr>
          <p:cNvPr id="12" name="TextBox 11">
            <a:extLst>
              <a:ext uri="{FF2B5EF4-FFF2-40B4-BE49-F238E27FC236}">
                <a16:creationId xmlns:a16="http://schemas.microsoft.com/office/drawing/2014/main" id="{EC7CA44A-3C0B-42FC-A9E1-A7DEFEE7A2BB}"/>
              </a:ext>
            </a:extLst>
          </p:cNvPr>
          <p:cNvSpPr txBox="1"/>
          <p:nvPr userDrawn="1"/>
        </p:nvSpPr>
        <p:spPr>
          <a:xfrm>
            <a:off x="4787900" y="6385580"/>
            <a:ext cx="2559050" cy="369332"/>
          </a:xfrm>
          <a:prstGeom prst="rect">
            <a:avLst/>
          </a:prstGeom>
          <a:solidFill>
            <a:srgbClr val="232F3E"/>
          </a:solidFill>
        </p:spPr>
        <p:txBody>
          <a:bodyPr wrap="square" lIns="0" rIns="0" rtlCol="0">
            <a:spAutoFit/>
          </a:bodyPr>
          <a:lstStyle/>
          <a:p>
            <a:pPr algn="l"/>
            <a:endParaRPr lang="en-US" dirty="0" err="1"/>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Tree>
    <p:extLst>
      <p:ext uri="{BB962C8B-B14F-4D97-AF65-F5344CB8AC3E}">
        <p14:creationId xmlns:p14="http://schemas.microsoft.com/office/powerpoint/2010/main" val="17665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guide id="3" orient="horz" pos="410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73093"/>
            <a:ext cx="10972800" cy="535531"/>
          </a:xfrm>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121790"/>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8" y="1121790"/>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11/13/23</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26910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219" y="371044"/>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1123455"/>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219" y="1534438"/>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04872" y="1123455"/>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04872" y="1534438"/>
            <a:ext cx="5248656"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11/13/23</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86021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23679" y="382668"/>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23679" y="117311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68147" y="117311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68147"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17311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11/13/23</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9806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598" y="371178"/>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2880272"/>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600" y="3258126"/>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7" y="2880272"/>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258125"/>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2880272"/>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258126"/>
            <a:ext cx="3483864"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11/13/23</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0" y="1154445"/>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8" y="1154445"/>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70" y="11769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57555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371304"/>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600" y="1213938"/>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610578"/>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87229" y="1213938"/>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610579"/>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27333" y="1213938"/>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610578"/>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167437" y="1213938"/>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167437" y="1610577"/>
            <a:ext cx="2377440" cy="1092607"/>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11/13/23</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63978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371304"/>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181100"/>
            <a:ext cx="5372100" cy="5029200"/>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600" y="1181100"/>
            <a:ext cx="5372101" cy="502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11/13/23</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80470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62997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839ECE8-DE26-0A46-BA51-D2D602C44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8710FD1F-B1EB-42CB-8056-3C0794F36F73}"/>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B77D739D-6DE6-451E-B9F8-AB9B53BFDADF}"/>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EB85D435-AB27-4979-838C-58A0F39D958C}"/>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F170CC3C-E80C-43DF-8094-F4BAF39DB737}"/>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E86A09A3-0A42-45CE-BE25-B476813A13FE}"/>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91124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609600" y="372402"/>
            <a:ext cx="10972800" cy="535531"/>
          </a:xfr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11/13/23</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19791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609600" y="372401"/>
            <a:ext cx="10972800" cy="535531"/>
          </a:xfr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11/13/23</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27076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72402"/>
            <a:ext cx="10972800" cy="535531"/>
          </a:xfrm>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2" y="1380605"/>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2" y="1380605"/>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11/13/23</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26996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72401"/>
            <a:ext cx="10972800" cy="535531"/>
          </a:xfr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599" y="1390196"/>
            <a:ext cx="5248274"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05062" y="1390196"/>
            <a:ext cx="5248276" cy="2317558"/>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09600" y="964278"/>
            <a:ext cx="10972800" cy="313932"/>
          </a:xfrm>
        </p:spPr>
        <p:txBody>
          <a:bodyPr/>
          <a:lstStyle>
            <a:lvl1pPr marL="0" indent="0">
              <a:buNone/>
              <a:defRPr sz="16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11/13/23</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59235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72402"/>
            <a:ext cx="10972800" cy="535531"/>
          </a:xfrm>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2" y="1399623"/>
            <a:ext cx="5248274"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6" y="1399856"/>
            <a:ext cx="5248276" cy="2009781"/>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09600" y="951623"/>
            <a:ext cx="10972800" cy="313932"/>
          </a:xfrm>
        </p:spPr>
        <p:txBody>
          <a:bodyPr/>
          <a:lstStyle>
            <a:lvl1pPr marL="0" indent="0">
              <a:buNone/>
              <a:defRPr sz="16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11/13/23</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26502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Use Cases: Check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11/13/23</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12" name="Text Placeholder 11">
            <a:extLst>
              <a:ext uri="{FF2B5EF4-FFF2-40B4-BE49-F238E27FC236}">
                <a16:creationId xmlns:a16="http://schemas.microsoft.com/office/drawing/2014/main" id="{36B52C4E-8398-4FC2-882F-4A0E4BF88123}"/>
              </a:ext>
            </a:extLst>
          </p:cNvPr>
          <p:cNvSpPr>
            <a:spLocks noGrp="1"/>
          </p:cNvSpPr>
          <p:nvPr>
            <p:ph type="body" sz="quarter" idx="13" hasCustomPrompt="1"/>
          </p:nvPr>
        </p:nvSpPr>
        <p:spPr>
          <a:xfrm>
            <a:off x="1512888" y="1487488"/>
            <a:ext cx="8459787" cy="480131"/>
          </a:xfrm>
        </p:spPr>
        <p:txBody>
          <a:bodyPr/>
          <a:lstStyle>
            <a:lvl1pPr marL="0" indent="0">
              <a:buNone/>
              <a:defRPr/>
            </a:lvl1pPr>
          </a:lstStyle>
          <a:p>
            <a:pPr lvl="0"/>
            <a:r>
              <a:rPr lang="en-US" dirty="0"/>
              <a:t>Use case example</a:t>
            </a:r>
          </a:p>
        </p:txBody>
      </p:sp>
      <p:sp>
        <p:nvSpPr>
          <p:cNvPr id="14" name="Text Placeholder 11">
            <a:extLst>
              <a:ext uri="{FF2B5EF4-FFF2-40B4-BE49-F238E27FC236}">
                <a16:creationId xmlns:a16="http://schemas.microsoft.com/office/drawing/2014/main" id="{325A0A06-E3A8-4238-9135-04321D5EC198}"/>
              </a:ext>
            </a:extLst>
          </p:cNvPr>
          <p:cNvSpPr>
            <a:spLocks noGrp="1"/>
          </p:cNvSpPr>
          <p:nvPr>
            <p:ph type="body" sz="quarter" idx="14" hasCustomPrompt="1"/>
          </p:nvPr>
        </p:nvSpPr>
        <p:spPr>
          <a:xfrm>
            <a:off x="1512888" y="2383827"/>
            <a:ext cx="8459787" cy="480131"/>
          </a:xfrm>
        </p:spPr>
        <p:txBody>
          <a:bodyPr/>
          <a:lstStyle>
            <a:lvl1pPr marL="0" indent="0">
              <a:buNone/>
              <a:defRPr/>
            </a:lvl1pPr>
          </a:lstStyle>
          <a:p>
            <a:pPr lvl="0"/>
            <a:r>
              <a:rPr lang="en-US" dirty="0"/>
              <a:t>Use case example</a:t>
            </a:r>
          </a:p>
        </p:txBody>
      </p:sp>
      <p:sp>
        <p:nvSpPr>
          <p:cNvPr id="16" name="Text Placeholder 11">
            <a:extLst>
              <a:ext uri="{FF2B5EF4-FFF2-40B4-BE49-F238E27FC236}">
                <a16:creationId xmlns:a16="http://schemas.microsoft.com/office/drawing/2014/main" id="{BDF7A2AF-F530-4C27-9582-DAC12FCE189A}"/>
              </a:ext>
            </a:extLst>
          </p:cNvPr>
          <p:cNvSpPr>
            <a:spLocks noGrp="1"/>
          </p:cNvSpPr>
          <p:nvPr>
            <p:ph type="body" sz="quarter" idx="15" hasCustomPrompt="1"/>
          </p:nvPr>
        </p:nvSpPr>
        <p:spPr>
          <a:xfrm>
            <a:off x="1512888" y="3331651"/>
            <a:ext cx="8459787" cy="480131"/>
          </a:xfrm>
        </p:spPr>
        <p:txBody>
          <a:bodyPr/>
          <a:lstStyle>
            <a:lvl1pPr marL="0" indent="0">
              <a:buNone/>
              <a:defRPr/>
            </a:lvl1pPr>
          </a:lstStyle>
          <a:p>
            <a:pPr lvl="0"/>
            <a:r>
              <a:rPr lang="en-US" dirty="0"/>
              <a:t>Use case example</a:t>
            </a:r>
          </a:p>
        </p:txBody>
      </p:sp>
      <p:sp>
        <p:nvSpPr>
          <p:cNvPr id="18" name="Text Placeholder 11">
            <a:extLst>
              <a:ext uri="{FF2B5EF4-FFF2-40B4-BE49-F238E27FC236}">
                <a16:creationId xmlns:a16="http://schemas.microsoft.com/office/drawing/2014/main" id="{C1953E45-9842-451A-952A-D83BC4ACB60C}"/>
              </a:ext>
            </a:extLst>
          </p:cNvPr>
          <p:cNvSpPr>
            <a:spLocks noGrp="1"/>
          </p:cNvSpPr>
          <p:nvPr>
            <p:ph type="body" sz="quarter" idx="16" hasCustomPrompt="1"/>
          </p:nvPr>
        </p:nvSpPr>
        <p:spPr>
          <a:xfrm>
            <a:off x="1512888" y="4227990"/>
            <a:ext cx="8459787" cy="480131"/>
          </a:xfrm>
        </p:spPr>
        <p:txBody>
          <a:bodyPr/>
          <a:lstStyle>
            <a:lvl1pPr marL="0" indent="0">
              <a:buNone/>
              <a:defRPr/>
            </a:lvl1pPr>
          </a:lstStyle>
          <a:p>
            <a:pPr lvl="0"/>
            <a:r>
              <a:rPr lang="en-US" dirty="0"/>
              <a:t>Use case example</a:t>
            </a:r>
          </a:p>
        </p:txBody>
      </p:sp>
      <p:sp>
        <p:nvSpPr>
          <p:cNvPr id="20" name="Text Placeholder 11">
            <a:extLst>
              <a:ext uri="{FF2B5EF4-FFF2-40B4-BE49-F238E27FC236}">
                <a16:creationId xmlns:a16="http://schemas.microsoft.com/office/drawing/2014/main" id="{6C1ADAA0-DADA-46D0-88C8-683B1749C9A1}"/>
              </a:ext>
            </a:extLst>
          </p:cNvPr>
          <p:cNvSpPr>
            <a:spLocks noGrp="1"/>
          </p:cNvSpPr>
          <p:nvPr>
            <p:ph type="body" sz="quarter" idx="17" hasCustomPrompt="1"/>
          </p:nvPr>
        </p:nvSpPr>
        <p:spPr>
          <a:xfrm>
            <a:off x="1512888" y="5175814"/>
            <a:ext cx="8459787" cy="480131"/>
          </a:xfrm>
        </p:spPr>
        <p:txBody>
          <a:bodyPr/>
          <a:lstStyle>
            <a:lvl1pPr marL="0" indent="0">
              <a:buNone/>
              <a:defRPr/>
            </a:lvl1pPr>
          </a:lstStyle>
          <a:p>
            <a:pPr lvl="0"/>
            <a:r>
              <a:rPr lang="en-US" dirty="0"/>
              <a:t>Use case example</a:t>
            </a:r>
          </a:p>
        </p:txBody>
      </p:sp>
      <p:grpSp>
        <p:nvGrpSpPr>
          <p:cNvPr id="6" name="Group 5">
            <a:extLst>
              <a:ext uri="{FF2B5EF4-FFF2-40B4-BE49-F238E27FC236}">
                <a16:creationId xmlns:a16="http://schemas.microsoft.com/office/drawing/2014/main" id="{C5F6D4A0-7AB1-4195-B596-BDFC594CF6EA}"/>
              </a:ext>
            </a:extLst>
          </p:cNvPr>
          <p:cNvGrpSpPr/>
          <p:nvPr userDrawn="1"/>
        </p:nvGrpSpPr>
        <p:grpSpPr>
          <a:xfrm>
            <a:off x="661154" y="1455653"/>
            <a:ext cx="500896" cy="500896"/>
            <a:chOff x="1422185" y="1579726"/>
            <a:chExt cx="1060908" cy="1060908"/>
          </a:xfrm>
        </p:grpSpPr>
        <p:sp>
          <p:nvSpPr>
            <p:cNvPr id="11" name="Oval 10">
              <a:extLst>
                <a:ext uri="{FF2B5EF4-FFF2-40B4-BE49-F238E27FC236}">
                  <a16:creationId xmlns:a16="http://schemas.microsoft.com/office/drawing/2014/main" id="{3B08B33F-460B-4228-951C-9444D902704F}"/>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Heavy"/>
                <a:ea typeface="+mn-ea"/>
                <a:cs typeface="+mn-cs"/>
              </a:endParaRPr>
            </a:p>
          </p:txBody>
        </p:sp>
        <p:sp>
          <p:nvSpPr>
            <p:cNvPr id="13" name="Graphic 11" descr="Checkmark">
              <a:extLst>
                <a:ext uri="{FF2B5EF4-FFF2-40B4-BE49-F238E27FC236}">
                  <a16:creationId xmlns:a16="http://schemas.microsoft.com/office/drawing/2014/main" id="{9AB3D140-C9EC-45B2-9D34-D98F95525B03}"/>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Display"/>
              </a:endParaRPr>
            </a:p>
          </p:txBody>
        </p:sp>
      </p:grpSp>
      <p:grpSp>
        <p:nvGrpSpPr>
          <p:cNvPr id="21" name="Group 20">
            <a:extLst>
              <a:ext uri="{FF2B5EF4-FFF2-40B4-BE49-F238E27FC236}">
                <a16:creationId xmlns:a16="http://schemas.microsoft.com/office/drawing/2014/main" id="{77F920FD-055A-4D08-B027-3C2A03E232C1}"/>
              </a:ext>
            </a:extLst>
          </p:cNvPr>
          <p:cNvGrpSpPr/>
          <p:nvPr userDrawn="1"/>
        </p:nvGrpSpPr>
        <p:grpSpPr>
          <a:xfrm>
            <a:off x="661154" y="2373444"/>
            <a:ext cx="500896" cy="500896"/>
            <a:chOff x="1422185" y="1579726"/>
            <a:chExt cx="1060908" cy="1060908"/>
          </a:xfrm>
        </p:grpSpPr>
        <p:sp>
          <p:nvSpPr>
            <p:cNvPr id="22" name="Oval 21">
              <a:extLst>
                <a:ext uri="{FF2B5EF4-FFF2-40B4-BE49-F238E27FC236}">
                  <a16:creationId xmlns:a16="http://schemas.microsoft.com/office/drawing/2014/main" id="{5C79D107-6659-4B1D-B600-8A95ED2F8969}"/>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Heavy"/>
                <a:ea typeface="+mn-ea"/>
                <a:cs typeface="+mn-cs"/>
              </a:endParaRPr>
            </a:p>
          </p:txBody>
        </p:sp>
        <p:sp>
          <p:nvSpPr>
            <p:cNvPr id="23" name="Graphic 11" descr="Checkmark">
              <a:extLst>
                <a:ext uri="{FF2B5EF4-FFF2-40B4-BE49-F238E27FC236}">
                  <a16:creationId xmlns:a16="http://schemas.microsoft.com/office/drawing/2014/main" id="{64FC15DD-0705-4688-8011-B70D29E3339A}"/>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Display"/>
              </a:endParaRPr>
            </a:p>
          </p:txBody>
        </p:sp>
      </p:grpSp>
      <p:grpSp>
        <p:nvGrpSpPr>
          <p:cNvPr id="24" name="Group 23">
            <a:extLst>
              <a:ext uri="{FF2B5EF4-FFF2-40B4-BE49-F238E27FC236}">
                <a16:creationId xmlns:a16="http://schemas.microsoft.com/office/drawing/2014/main" id="{2FE35E3C-CE04-40B7-BB9E-244C1EC6272F}"/>
              </a:ext>
            </a:extLst>
          </p:cNvPr>
          <p:cNvGrpSpPr/>
          <p:nvPr userDrawn="1"/>
        </p:nvGrpSpPr>
        <p:grpSpPr>
          <a:xfrm>
            <a:off x="661154" y="3320808"/>
            <a:ext cx="500896" cy="500896"/>
            <a:chOff x="1422185" y="1579726"/>
            <a:chExt cx="1060908" cy="1060908"/>
          </a:xfrm>
        </p:grpSpPr>
        <p:sp>
          <p:nvSpPr>
            <p:cNvPr id="25" name="Oval 24">
              <a:extLst>
                <a:ext uri="{FF2B5EF4-FFF2-40B4-BE49-F238E27FC236}">
                  <a16:creationId xmlns:a16="http://schemas.microsoft.com/office/drawing/2014/main" id="{CAB79015-D15D-4B84-84A3-831CA515C849}"/>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Heavy"/>
                <a:ea typeface="+mn-ea"/>
                <a:cs typeface="+mn-cs"/>
              </a:endParaRPr>
            </a:p>
          </p:txBody>
        </p:sp>
        <p:sp>
          <p:nvSpPr>
            <p:cNvPr id="26" name="Graphic 11" descr="Checkmark">
              <a:extLst>
                <a:ext uri="{FF2B5EF4-FFF2-40B4-BE49-F238E27FC236}">
                  <a16:creationId xmlns:a16="http://schemas.microsoft.com/office/drawing/2014/main" id="{8D102285-93AC-4AF9-A9A7-E28A9A40D60F}"/>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Display"/>
              </a:endParaRPr>
            </a:p>
          </p:txBody>
        </p:sp>
      </p:grpSp>
      <p:grpSp>
        <p:nvGrpSpPr>
          <p:cNvPr id="27" name="Group 26">
            <a:extLst>
              <a:ext uri="{FF2B5EF4-FFF2-40B4-BE49-F238E27FC236}">
                <a16:creationId xmlns:a16="http://schemas.microsoft.com/office/drawing/2014/main" id="{94808BA8-FD17-47ED-9E70-3D913BCE74E6}"/>
              </a:ext>
            </a:extLst>
          </p:cNvPr>
          <p:cNvGrpSpPr/>
          <p:nvPr userDrawn="1"/>
        </p:nvGrpSpPr>
        <p:grpSpPr>
          <a:xfrm>
            <a:off x="661154" y="4217607"/>
            <a:ext cx="500896" cy="500896"/>
            <a:chOff x="1422185" y="1579726"/>
            <a:chExt cx="1060908" cy="1060908"/>
          </a:xfrm>
        </p:grpSpPr>
        <p:sp>
          <p:nvSpPr>
            <p:cNvPr id="28" name="Oval 27">
              <a:extLst>
                <a:ext uri="{FF2B5EF4-FFF2-40B4-BE49-F238E27FC236}">
                  <a16:creationId xmlns:a16="http://schemas.microsoft.com/office/drawing/2014/main" id="{76C555D9-B0F1-4636-BB6C-8D0E673FE3BB}"/>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Heavy"/>
                <a:ea typeface="+mn-ea"/>
                <a:cs typeface="+mn-cs"/>
              </a:endParaRPr>
            </a:p>
          </p:txBody>
        </p:sp>
        <p:sp>
          <p:nvSpPr>
            <p:cNvPr id="29" name="Graphic 11" descr="Checkmark">
              <a:extLst>
                <a:ext uri="{FF2B5EF4-FFF2-40B4-BE49-F238E27FC236}">
                  <a16:creationId xmlns:a16="http://schemas.microsoft.com/office/drawing/2014/main" id="{2F7C6538-8A22-45E2-AEA4-CA2FED699145}"/>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Display"/>
              </a:endParaRPr>
            </a:p>
          </p:txBody>
        </p:sp>
      </p:grpSp>
      <p:grpSp>
        <p:nvGrpSpPr>
          <p:cNvPr id="30" name="Group 29">
            <a:extLst>
              <a:ext uri="{FF2B5EF4-FFF2-40B4-BE49-F238E27FC236}">
                <a16:creationId xmlns:a16="http://schemas.microsoft.com/office/drawing/2014/main" id="{CE04B520-DA02-4475-AB4A-99289958795C}"/>
              </a:ext>
            </a:extLst>
          </p:cNvPr>
          <p:cNvGrpSpPr/>
          <p:nvPr userDrawn="1"/>
        </p:nvGrpSpPr>
        <p:grpSpPr>
          <a:xfrm>
            <a:off x="661154" y="5165431"/>
            <a:ext cx="500896" cy="500896"/>
            <a:chOff x="1422185" y="1579726"/>
            <a:chExt cx="1060908" cy="1060908"/>
          </a:xfrm>
        </p:grpSpPr>
        <p:sp>
          <p:nvSpPr>
            <p:cNvPr id="31" name="Oval 30">
              <a:extLst>
                <a:ext uri="{FF2B5EF4-FFF2-40B4-BE49-F238E27FC236}">
                  <a16:creationId xmlns:a16="http://schemas.microsoft.com/office/drawing/2014/main" id="{38C14E5D-8FF3-403E-8658-911549934510}"/>
                </a:ext>
              </a:extLst>
            </p:cNvPr>
            <p:cNvSpPr/>
            <p:nvPr userDrawn="1"/>
          </p:nvSpPr>
          <p:spPr>
            <a:xfrm>
              <a:off x="1422185" y="1579726"/>
              <a:ext cx="1060908" cy="1060908"/>
            </a:xfrm>
            <a:prstGeom prst="ellipse">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Heavy"/>
                <a:ea typeface="+mn-ea"/>
                <a:cs typeface="+mn-cs"/>
              </a:endParaRPr>
            </a:p>
          </p:txBody>
        </p:sp>
        <p:sp>
          <p:nvSpPr>
            <p:cNvPr id="32" name="Graphic 11" descr="Checkmark">
              <a:extLst>
                <a:ext uri="{FF2B5EF4-FFF2-40B4-BE49-F238E27FC236}">
                  <a16:creationId xmlns:a16="http://schemas.microsoft.com/office/drawing/2014/main" id="{91AE7462-D698-4953-A77C-FCC62C25F4E5}"/>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Display"/>
              </a:endParaRPr>
            </a:p>
          </p:txBody>
        </p:sp>
      </p:grpSp>
      <p:sp>
        <p:nvSpPr>
          <p:cNvPr id="33" name="Title 5">
            <a:extLst>
              <a:ext uri="{FF2B5EF4-FFF2-40B4-BE49-F238E27FC236}">
                <a16:creationId xmlns:a16="http://schemas.microsoft.com/office/drawing/2014/main" id="{57DBD9F9-D9B0-43C0-A54F-5EF2EE4FB89F}"/>
              </a:ext>
            </a:extLst>
          </p:cNvPr>
          <p:cNvSpPr>
            <a:spLocks noGrp="1"/>
          </p:cNvSpPr>
          <p:nvPr>
            <p:ph type="title" hasCustomPrompt="1"/>
          </p:nvPr>
        </p:nvSpPr>
        <p:spPr>
          <a:xfrm>
            <a:off x="609600" y="380715"/>
            <a:ext cx="10972800" cy="535531"/>
          </a:xfrm>
        </p:spPr>
        <p:txBody>
          <a:bodyPr/>
          <a:lstStyle>
            <a:lvl1pPr>
              <a:defRPr/>
            </a:lvl1pPr>
          </a:lstStyle>
          <a:p>
            <a:r>
              <a:rPr lang="en-US" dirty="0"/>
              <a:t>Top use cases</a:t>
            </a:r>
          </a:p>
        </p:txBody>
      </p:sp>
      <p:sp>
        <p:nvSpPr>
          <p:cNvPr id="34" name="Slide Number Placeholder 6">
            <a:extLst>
              <a:ext uri="{FF2B5EF4-FFF2-40B4-BE49-F238E27FC236}">
                <a16:creationId xmlns:a16="http://schemas.microsoft.com/office/drawing/2014/main" id="{818BF620-9A53-4729-BDCF-313E16C32D41}"/>
              </a:ext>
            </a:extLst>
          </p:cNvPr>
          <p:cNvSpPr>
            <a:spLocks noGrp="1"/>
          </p:cNvSpPr>
          <p:nvPr>
            <p:ph type="sldNum" sz="quarter" idx="12"/>
          </p:nvPr>
        </p:nvSpPr>
        <p:spPr>
          <a:xfrm>
            <a:off x="8929200" y="6289500"/>
            <a:ext cx="2743200" cy="365125"/>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22487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se Cases: Box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F1A65F-8062-46DA-99EB-7AFA4985A601}"/>
              </a:ext>
            </a:extLst>
          </p:cNvPr>
          <p:cNvSpPr>
            <a:spLocks noGrp="1"/>
          </p:cNvSpPr>
          <p:nvPr>
            <p:ph type="dt" sz="half" idx="10"/>
          </p:nvPr>
        </p:nvSpPr>
        <p:spPr/>
        <p:txBody>
          <a:bodyPr/>
          <a:lstStyle/>
          <a:p>
            <a:fld id="{915C29CE-3041-7140-9BA9-DCB3249F163A}" type="datetime1">
              <a:rPr lang="en-US" smtClean="0"/>
              <a:t>11/13/23</a:t>
            </a:fld>
            <a:endParaRPr lang="en-US" dirty="0"/>
          </a:p>
        </p:txBody>
      </p:sp>
      <p:sp>
        <p:nvSpPr>
          <p:cNvPr id="4" name="Footer Placeholder 3">
            <a:extLst>
              <a:ext uri="{FF2B5EF4-FFF2-40B4-BE49-F238E27FC236}">
                <a16:creationId xmlns:a16="http://schemas.microsoft.com/office/drawing/2014/main" id="{C1B13CB6-E7A8-44C1-BBCB-EABC80EB90A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C73D7CA-2537-4309-B7DF-1133339AB810}"/>
              </a:ext>
            </a:extLst>
          </p:cNvPr>
          <p:cNvSpPr>
            <a:spLocks noGrp="1"/>
          </p:cNvSpPr>
          <p:nvPr>
            <p:ph type="sldNum" sz="quarter" idx="12"/>
          </p:nvPr>
        </p:nvSpPr>
        <p:spPr/>
        <p:txBody>
          <a:bodyPr/>
          <a:lstStyle/>
          <a:p>
            <a:fld id="{EB4B8DE2-A4E8-46E4-8BBF-D75455EFF32C}" type="slidenum">
              <a:rPr lang="en-US" smtClean="0"/>
              <a:pPr/>
              <a:t>‹#›</a:t>
            </a:fld>
            <a:endParaRPr lang="en-US" dirty="0"/>
          </a:p>
        </p:txBody>
      </p:sp>
      <p:grpSp>
        <p:nvGrpSpPr>
          <p:cNvPr id="26" name="Group 25">
            <a:extLst>
              <a:ext uri="{FF2B5EF4-FFF2-40B4-BE49-F238E27FC236}">
                <a16:creationId xmlns:a16="http://schemas.microsoft.com/office/drawing/2014/main" id="{50A1A744-217D-47EA-BA8C-5E1DD91943F9}"/>
              </a:ext>
            </a:extLst>
          </p:cNvPr>
          <p:cNvGrpSpPr/>
          <p:nvPr userDrawn="1"/>
        </p:nvGrpSpPr>
        <p:grpSpPr>
          <a:xfrm>
            <a:off x="680829" y="1678406"/>
            <a:ext cx="2526681" cy="4382077"/>
            <a:chOff x="680829" y="1678406"/>
            <a:chExt cx="2526681" cy="4382077"/>
          </a:xfrm>
        </p:grpSpPr>
        <p:sp>
          <p:nvSpPr>
            <p:cNvPr id="7" name="Rectangle 6">
              <a:extLst>
                <a:ext uri="{FF2B5EF4-FFF2-40B4-BE49-F238E27FC236}">
                  <a16:creationId xmlns:a16="http://schemas.microsoft.com/office/drawing/2014/main" id="{D2907BF0-CDBE-4A89-B382-A87B74C4B644}"/>
                </a:ext>
              </a:extLst>
            </p:cNvPr>
            <p:cNvSpPr/>
            <p:nvPr/>
          </p:nvSpPr>
          <p:spPr>
            <a:xfrm rot="10800000">
              <a:off x="680829" y="2337292"/>
              <a:ext cx="2526681" cy="372319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5F962863-3C15-4F4A-9C19-054EF82A236C}"/>
                </a:ext>
              </a:extLst>
            </p:cNvPr>
            <p:cNvSpPr/>
            <p:nvPr/>
          </p:nvSpPr>
          <p:spPr>
            <a:xfrm>
              <a:off x="1422185" y="1678406"/>
              <a:ext cx="1060908" cy="1106401"/>
            </a:xfrm>
            <a:prstGeom prst="ellipse">
              <a:avLst/>
            </a:prstGeom>
            <a:solidFill>
              <a:schemeClr val="bg2"/>
            </a:solid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chemeClr val="accent1"/>
                </a:solidFill>
                <a:effectLst/>
                <a:uLnTx/>
                <a:uFillTx/>
                <a:latin typeface="Amazon Ember Display Heavy"/>
                <a:ea typeface="+mn-ea"/>
                <a:cs typeface="+mn-cs"/>
              </a:endParaRPr>
            </a:p>
          </p:txBody>
        </p:sp>
        <p:sp>
          <p:nvSpPr>
            <p:cNvPr id="9" name="Graphic 11" descr="Checkmark">
              <a:extLst>
                <a:ext uri="{FF2B5EF4-FFF2-40B4-BE49-F238E27FC236}">
                  <a16:creationId xmlns:a16="http://schemas.microsoft.com/office/drawing/2014/main" id="{6B7B681A-7C00-443C-80B8-E2E20CCFA21F}"/>
                </a:ext>
              </a:extLst>
            </p:cNvPr>
            <p:cNvSpPr/>
            <p:nvPr/>
          </p:nvSpPr>
          <p:spPr>
            <a:xfrm>
              <a:off x="1653734" y="1966564"/>
              <a:ext cx="652040" cy="532290"/>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mazon Ember Display"/>
              </a:endParaRPr>
            </a:p>
          </p:txBody>
        </p:sp>
      </p:grpSp>
      <p:grpSp>
        <p:nvGrpSpPr>
          <p:cNvPr id="28" name="Group 27">
            <a:extLst>
              <a:ext uri="{FF2B5EF4-FFF2-40B4-BE49-F238E27FC236}">
                <a16:creationId xmlns:a16="http://schemas.microsoft.com/office/drawing/2014/main" id="{09C3E013-D664-4A5B-AE7F-1C544B5918B1}"/>
              </a:ext>
            </a:extLst>
          </p:cNvPr>
          <p:cNvGrpSpPr/>
          <p:nvPr userDrawn="1"/>
        </p:nvGrpSpPr>
        <p:grpSpPr>
          <a:xfrm>
            <a:off x="6223736" y="1671165"/>
            <a:ext cx="2526618" cy="4390967"/>
            <a:chOff x="6223736" y="1671165"/>
            <a:chExt cx="2526618" cy="4390967"/>
          </a:xfrm>
        </p:grpSpPr>
        <p:sp>
          <p:nvSpPr>
            <p:cNvPr id="11" name="Rectangle 10">
              <a:extLst>
                <a:ext uri="{FF2B5EF4-FFF2-40B4-BE49-F238E27FC236}">
                  <a16:creationId xmlns:a16="http://schemas.microsoft.com/office/drawing/2014/main" id="{E07F99C5-0D48-4F0E-B521-883197D80E92}"/>
                </a:ext>
              </a:extLst>
            </p:cNvPr>
            <p:cNvSpPr/>
            <p:nvPr userDrawn="1"/>
          </p:nvSpPr>
          <p:spPr>
            <a:xfrm rot="10800000">
              <a:off x="6223736" y="2328887"/>
              <a:ext cx="2526618" cy="373324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2" name="Oval 11">
              <a:extLst>
                <a:ext uri="{FF2B5EF4-FFF2-40B4-BE49-F238E27FC236}">
                  <a16:creationId xmlns:a16="http://schemas.microsoft.com/office/drawing/2014/main" id="{ECAE5EF9-ED5D-4820-9088-B361843266F3}"/>
                </a:ext>
              </a:extLst>
            </p:cNvPr>
            <p:cNvSpPr/>
            <p:nvPr userDrawn="1"/>
          </p:nvSpPr>
          <p:spPr>
            <a:xfrm>
              <a:off x="6957152" y="1671165"/>
              <a:ext cx="1060908" cy="1106424"/>
            </a:xfrm>
            <a:prstGeom prst="ellipse">
              <a:avLst/>
            </a:prstGeom>
            <a:solidFill>
              <a:schemeClr val="bg2"/>
            </a:solidFill>
            <a:ln w="28575"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D9F91"/>
                </a:solidFill>
                <a:effectLst/>
                <a:uLnTx/>
                <a:uFillTx/>
                <a:latin typeface="Amazon Ember Display Heavy"/>
                <a:ea typeface="+mn-ea"/>
                <a:cs typeface="+mn-cs"/>
              </a:endParaRPr>
            </a:p>
          </p:txBody>
        </p:sp>
        <p:sp>
          <p:nvSpPr>
            <p:cNvPr id="13" name="Graphic 11" descr="Checkmark">
              <a:extLst>
                <a:ext uri="{FF2B5EF4-FFF2-40B4-BE49-F238E27FC236}">
                  <a16:creationId xmlns:a16="http://schemas.microsoft.com/office/drawing/2014/main" id="{BDD1A7BF-6E15-4438-8C28-60E45AD93598}"/>
                </a:ext>
              </a:extLst>
            </p:cNvPr>
            <p:cNvSpPr/>
            <p:nvPr userDrawn="1"/>
          </p:nvSpPr>
          <p:spPr>
            <a:xfrm>
              <a:off x="7161586" y="1963810"/>
              <a:ext cx="652040" cy="530352"/>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3"/>
            </a:solidFill>
            <a:ln w="28575" cap="rnd">
              <a:solidFill>
                <a:schemeClr val="accent3"/>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mazon Ember Display"/>
              </a:endParaRPr>
            </a:p>
          </p:txBody>
        </p:sp>
      </p:grpSp>
      <p:grpSp>
        <p:nvGrpSpPr>
          <p:cNvPr id="27" name="Group 26">
            <a:extLst>
              <a:ext uri="{FF2B5EF4-FFF2-40B4-BE49-F238E27FC236}">
                <a16:creationId xmlns:a16="http://schemas.microsoft.com/office/drawing/2014/main" id="{8C2B6304-723C-40A0-BC29-7190274401A6}"/>
              </a:ext>
            </a:extLst>
          </p:cNvPr>
          <p:cNvGrpSpPr/>
          <p:nvPr userDrawn="1"/>
        </p:nvGrpSpPr>
        <p:grpSpPr>
          <a:xfrm>
            <a:off x="3456548" y="1678406"/>
            <a:ext cx="2526618" cy="4382077"/>
            <a:chOff x="3456548" y="1678406"/>
            <a:chExt cx="2526618" cy="4382077"/>
          </a:xfrm>
        </p:grpSpPr>
        <p:sp>
          <p:nvSpPr>
            <p:cNvPr id="15" name="Rectangle 14">
              <a:extLst>
                <a:ext uri="{FF2B5EF4-FFF2-40B4-BE49-F238E27FC236}">
                  <a16:creationId xmlns:a16="http://schemas.microsoft.com/office/drawing/2014/main" id="{10EEA9EC-5AD2-43AF-90D0-5AA6332348B7}"/>
                </a:ext>
              </a:extLst>
            </p:cNvPr>
            <p:cNvSpPr/>
            <p:nvPr userDrawn="1"/>
          </p:nvSpPr>
          <p:spPr>
            <a:xfrm rot="10800000">
              <a:off x="3456548" y="2327238"/>
              <a:ext cx="2526618" cy="3733245"/>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6" name="Oval 15">
              <a:extLst>
                <a:ext uri="{FF2B5EF4-FFF2-40B4-BE49-F238E27FC236}">
                  <a16:creationId xmlns:a16="http://schemas.microsoft.com/office/drawing/2014/main" id="{9592E2CB-F9B6-4F84-B246-5C525B55A168}"/>
                </a:ext>
              </a:extLst>
            </p:cNvPr>
            <p:cNvSpPr/>
            <p:nvPr userDrawn="1"/>
          </p:nvSpPr>
          <p:spPr>
            <a:xfrm>
              <a:off x="4189634" y="1678406"/>
              <a:ext cx="1060908" cy="1106424"/>
            </a:xfrm>
            <a:prstGeom prst="ellipse">
              <a:avLst/>
            </a:prstGeom>
            <a:solidFill>
              <a:schemeClr val="bg2"/>
            </a:solidFill>
            <a:ln w="2857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7E4FF3"/>
                </a:solidFill>
                <a:effectLst/>
                <a:uLnTx/>
                <a:uFillTx/>
                <a:latin typeface="Amazon Ember Display Heavy"/>
                <a:ea typeface="+mn-ea"/>
                <a:cs typeface="+mn-cs"/>
              </a:endParaRPr>
            </a:p>
          </p:txBody>
        </p:sp>
        <p:sp>
          <p:nvSpPr>
            <p:cNvPr id="17" name="Graphic 11" descr="Checkmark">
              <a:extLst>
                <a:ext uri="{FF2B5EF4-FFF2-40B4-BE49-F238E27FC236}">
                  <a16:creationId xmlns:a16="http://schemas.microsoft.com/office/drawing/2014/main" id="{E7DFE022-3B75-4359-B389-0A0D8F5B2584}"/>
                </a:ext>
              </a:extLst>
            </p:cNvPr>
            <p:cNvSpPr/>
            <p:nvPr userDrawn="1"/>
          </p:nvSpPr>
          <p:spPr>
            <a:xfrm>
              <a:off x="4394068" y="1962109"/>
              <a:ext cx="652040" cy="530352"/>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2"/>
            </a:solidFill>
            <a:ln w="28575" cap="rnd">
              <a:solidFill>
                <a:schemeClr val="accent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mazon Ember Display"/>
              </a:endParaRPr>
            </a:p>
          </p:txBody>
        </p:sp>
      </p:grpSp>
      <p:grpSp>
        <p:nvGrpSpPr>
          <p:cNvPr id="29" name="Group 28">
            <a:extLst>
              <a:ext uri="{FF2B5EF4-FFF2-40B4-BE49-F238E27FC236}">
                <a16:creationId xmlns:a16="http://schemas.microsoft.com/office/drawing/2014/main" id="{8FB273C6-7FAB-4089-A2C0-A9E7544BA88F}"/>
              </a:ext>
            </a:extLst>
          </p:cNvPr>
          <p:cNvGrpSpPr/>
          <p:nvPr userDrawn="1"/>
        </p:nvGrpSpPr>
        <p:grpSpPr>
          <a:xfrm>
            <a:off x="8990923" y="1682324"/>
            <a:ext cx="2526618" cy="4379808"/>
            <a:chOff x="8990923" y="1682324"/>
            <a:chExt cx="2526618" cy="4379808"/>
          </a:xfrm>
        </p:grpSpPr>
        <p:sp>
          <p:nvSpPr>
            <p:cNvPr id="19" name="Rectangle 18">
              <a:extLst>
                <a:ext uri="{FF2B5EF4-FFF2-40B4-BE49-F238E27FC236}">
                  <a16:creationId xmlns:a16="http://schemas.microsoft.com/office/drawing/2014/main" id="{08364054-7973-4FCD-B118-BF232EA87785}"/>
                </a:ext>
              </a:extLst>
            </p:cNvPr>
            <p:cNvSpPr/>
            <p:nvPr userDrawn="1"/>
          </p:nvSpPr>
          <p:spPr>
            <a:xfrm rot="10800000">
              <a:off x="8990923" y="2339967"/>
              <a:ext cx="2526618" cy="3722165"/>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Oval 19">
              <a:extLst>
                <a:ext uri="{FF2B5EF4-FFF2-40B4-BE49-F238E27FC236}">
                  <a16:creationId xmlns:a16="http://schemas.microsoft.com/office/drawing/2014/main" id="{04571DD2-B62F-4DF5-BB1D-A23CEA963FED}"/>
                </a:ext>
              </a:extLst>
            </p:cNvPr>
            <p:cNvSpPr/>
            <p:nvPr userDrawn="1"/>
          </p:nvSpPr>
          <p:spPr>
            <a:xfrm>
              <a:off x="9723779" y="1682324"/>
              <a:ext cx="1060908" cy="1106424"/>
            </a:xfrm>
            <a:prstGeom prst="ellipse">
              <a:avLst/>
            </a:prstGeom>
            <a:solidFill>
              <a:schemeClr val="bg2"/>
            </a:solidFill>
            <a:ln w="28575"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DB2BB6"/>
                </a:solidFill>
                <a:effectLst/>
                <a:uLnTx/>
                <a:uFillTx/>
                <a:latin typeface="Amazon Ember Display Heavy"/>
                <a:ea typeface="+mn-ea"/>
                <a:cs typeface="+mn-cs"/>
              </a:endParaRPr>
            </a:p>
          </p:txBody>
        </p:sp>
        <p:sp>
          <p:nvSpPr>
            <p:cNvPr id="21" name="Graphic 11" descr="Checkmark">
              <a:extLst>
                <a:ext uri="{FF2B5EF4-FFF2-40B4-BE49-F238E27FC236}">
                  <a16:creationId xmlns:a16="http://schemas.microsoft.com/office/drawing/2014/main" id="{51B7B29D-D1AB-4242-ACCB-7A9EEE85AC5F}"/>
                </a:ext>
              </a:extLst>
            </p:cNvPr>
            <p:cNvSpPr/>
            <p:nvPr userDrawn="1"/>
          </p:nvSpPr>
          <p:spPr>
            <a:xfrm>
              <a:off x="9928213" y="1960425"/>
              <a:ext cx="652040" cy="530352"/>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4"/>
            </a:solidFill>
            <a:ln w="28575" cap="rnd">
              <a:solidFill>
                <a:schemeClr val="accent4"/>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mazon Ember Display"/>
              </a:endParaRPr>
            </a:p>
          </p:txBody>
        </p:sp>
      </p:grpSp>
      <p:sp>
        <p:nvSpPr>
          <p:cNvPr id="22" name="Text Placeholder 4">
            <a:extLst>
              <a:ext uri="{FF2B5EF4-FFF2-40B4-BE49-F238E27FC236}">
                <a16:creationId xmlns:a16="http://schemas.microsoft.com/office/drawing/2014/main" id="{C146EBEC-86B1-4437-9C4D-E60122E8076E}"/>
              </a:ext>
            </a:extLst>
          </p:cNvPr>
          <p:cNvSpPr>
            <a:spLocks noGrp="1"/>
          </p:cNvSpPr>
          <p:nvPr userDrawn="1">
            <p:ph type="body" sz="quarter" idx="17" hasCustomPrompt="1"/>
          </p:nvPr>
        </p:nvSpPr>
        <p:spPr>
          <a:xfrm>
            <a:off x="838200" y="3013076"/>
            <a:ext cx="2218267" cy="2888191"/>
          </a:xfrm>
        </p:spPr>
        <p:txBody>
          <a:bodyPr/>
          <a:lstStyle>
            <a:lvl1pPr marL="0" indent="0" algn="ctr">
              <a:buFontTx/>
              <a:buNone/>
              <a:defRPr sz="1800"/>
            </a:lvl1pPr>
            <a:lvl4pPr marL="858838" indent="0">
              <a:buNone/>
              <a:defRPr/>
            </a:lvl4pPr>
          </a:lstStyle>
          <a:p>
            <a:pPr lvl="0"/>
            <a:r>
              <a:rPr lang="en-US" dirty="0"/>
              <a:t>Short text here.</a:t>
            </a:r>
            <a:br>
              <a:rPr lang="en-US" dirty="0"/>
            </a:br>
            <a:r>
              <a:rPr lang="en-US" dirty="0"/>
              <a:t> Bold important information.</a:t>
            </a:r>
          </a:p>
        </p:txBody>
      </p:sp>
      <p:sp>
        <p:nvSpPr>
          <p:cNvPr id="23" name="Text Placeholder 4">
            <a:extLst>
              <a:ext uri="{FF2B5EF4-FFF2-40B4-BE49-F238E27FC236}">
                <a16:creationId xmlns:a16="http://schemas.microsoft.com/office/drawing/2014/main" id="{F98CC935-8019-41EB-8A0B-BA54301CBB21}"/>
              </a:ext>
            </a:extLst>
          </p:cNvPr>
          <p:cNvSpPr>
            <a:spLocks noGrp="1"/>
          </p:cNvSpPr>
          <p:nvPr userDrawn="1">
            <p:ph type="body" sz="quarter" idx="18" hasCustomPrompt="1"/>
          </p:nvPr>
        </p:nvSpPr>
        <p:spPr>
          <a:xfrm>
            <a:off x="3623823" y="3009597"/>
            <a:ext cx="2221992" cy="2891670"/>
          </a:xfrm>
        </p:spPr>
        <p:txBody>
          <a:bodyPr/>
          <a:lstStyle>
            <a:lvl1pPr marL="0" indent="0" algn="ctr">
              <a:buFontTx/>
              <a:buNone/>
              <a:defRPr sz="1800"/>
            </a:lvl1pPr>
            <a:lvl4pPr marL="858838" indent="0">
              <a:buNone/>
              <a:defRPr/>
            </a:lvl4pPr>
          </a:lstStyle>
          <a:p>
            <a:pPr lvl="0"/>
            <a:r>
              <a:rPr lang="en-US" dirty="0"/>
              <a:t>Short text here. </a:t>
            </a:r>
            <a:br>
              <a:rPr lang="en-US" dirty="0"/>
            </a:br>
            <a:r>
              <a:rPr lang="en-US" dirty="0"/>
              <a:t>Bold important information.</a:t>
            </a:r>
          </a:p>
        </p:txBody>
      </p:sp>
      <p:sp>
        <p:nvSpPr>
          <p:cNvPr id="24" name="Text Placeholder 4">
            <a:extLst>
              <a:ext uri="{FF2B5EF4-FFF2-40B4-BE49-F238E27FC236}">
                <a16:creationId xmlns:a16="http://schemas.microsoft.com/office/drawing/2014/main" id="{F1CB2165-CE40-4FB7-9B87-E3C99D395AD6}"/>
              </a:ext>
            </a:extLst>
          </p:cNvPr>
          <p:cNvSpPr>
            <a:spLocks noGrp="1"/>
          </p:cNvSpPr>
          <p:nvPr userDrawn="1">
            <p:ph type="body" sz="quarter" idx="19" hasCustomPrompt="1"/>
          </p:nvPr>
        </p:nvSpPr>
        <p:spPr>
          <a:xfrm>
            <a:off x="6377380" y="3010380"/>
            <a:ext cx="2221992" cy="2890887"/>
          </a:xfrm>
        </p:spPr>
        <p:txBody>
          <a:bodyPr/>
          <a:lstStyle>
            <a:lvl1pPr marL="0" indent="0" algn="ctr">
              <a:buFontTx/>
              <a:buNone/>
              <a:defRPr sz="1800"/>
            </a:lvl1pPr>
            <a:lvl4pPr marL="858838" indent="0">
              <a:buNone/>
              <a:defRPr/>
            </a:lvl4pPr>
          </a:lstStyle>
          <a:p>
            <a:pPr lvl="0"/>
            <a:r>
              <a:rPr lang="en-US" dirty="0"/>
              <a:t>Short text here.</a:t>
            </a:r>
            <a:br>
              <a:rPr lang="en-US" dirty="0"/>
            </a:br>
            <a:r>
              <a:rPr lang="en-US" dirty="0"/>
              <a:t> Bold important information.</a:t>
            </a:r>
          </a:p>
        </p:txBody>
      </p:sp>
      <p:sp>
        <p:nvSpPr>
          <p:cNvPr id="25" name="Text Placeholder 4">
            <a:extLst>
              <a:ext uri="{FF2B5EF4-FFF2-40B4-BE49-F238E27FC236}">
                <a16:creationId xmlns:a16="http://schemas.microsoft.com/office/drawing/2014/main" id="{EF455ED2-2D23-4E8D-B8BE-AE05966B356C}"/>
              </a:ext>
            </a:extLst>
          </p:cNvPr>
          <p:cNvSpPr>
            <a:spLocks noGrp="1"/>
          </p:cNvSpPr>
          <p:nvPr userDrawn="1">
            <p:ph type="body" sz="quarter" idx="20" hasCustomPrompt="1"/>
          </p:nvPr>
        </p:nvSpPr>
        <p:spPr>
          <a:xfrm>
            <a:off x="9153034" y="3013553"/>
            <a:ext cx="2221992" cy="2887714"/>
          </a:xfrm>
        </p:spPr>
        <p:txBody>
          <a:bodyPr/>
          <a:lstStyle>
            <a:lvl1pPr marL="0" indent="0" algn="ctr">
              <a:buFontTx/>
              <a:buNone/>
              <a:defRPr sz="1800"/>
            </a:lvl1pPr>
            <a:lvl4pPr marL="858838" indent="0">
              <a:buNone/>
              <a:defRPr/>
            </a:lvl4pPr>
          </a:lstStyle>
          <a:p>
            <a:pPr lvl="0"/>
            <a:r>
              <a:rPr lang="en-US" dirty="0"/>
              <a:t>Short text here.</a:t>
            </a:r>
            <a:br>
              <a:rPr lang="en-US" dirty="0"/>
            </a:br>
            <a:r>
              <a:rPr lang="en-US" dirty="0"/>
              <a:t> Bold important information.</a:t>
            </a:r>
          </a:p>
        </p:txBody>
      </p:sp>
      <p:sp>
        <p:nvSpPr>
          <p:cNvPr id="30" name="Title 5">
            <a:extLst>
              <a:ext uri="{FF2B5EF4-FFF2-40B4-BE49-F238E27FC236}">
                <a16:creationId xmlns:a16="http://schemas.microsoft.com/office/drawing/2014/main" id="{B73647EA-C79B-4F35-A620-43D9A87D7147}"/>
              </a:ext>
            </a:extLst>
          </p:cNvPr>
          <p:cNvSpPr>
            <a:spLocks noGrp="1"/>
          </p:cNvSpPr>
          <p:nvPr>
            <p:ph type="title" hasCustomPrompt="1"/>
          </p:nvPr>
        </p:nvSpPr>
        <p:spPr>
          <a:xfrm>
            <a:off x="609600" y="380715"/>
            <a:ext cx="10972800" cy="535531"/>
          </a:xfrm>
        </p:spPr>
        <p:txBody>
          <a:bodyPr/>
          <a:lstStyle>
            <a:lvl1pPr>
              <a:defRPr/>
            </a:lvl1pPr>
          </a:lstStyle>
          <a:p>
            <a:r>
              <a:rPr lang="en-US" dirty="0"/>
              <a:t>Top use cases</a:t>
            </a:r>
          </a:p>
        </p:txBody>
      </p:sp>
    </p:spTree>
    <p:extLst>
      <p:ext uri="{BB962C8B-B14F-4D97-AF65-F5344CB8AC3E}">
        <p14:creationId xmlns:p14="http://schemas.microsoft.com/office/powerpoint/2010/main" val="128372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16"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dustry Use Case: Text and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379912"/>
            <a:ext cx="5334000" cy="4830387"/>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11/13/23</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dirty="0"/>
          </a:p>
        </p:txBody>
      </p:sp>
      <p:sp>
        <p:nvSpPr>
          <p:cNvPr id="8" name="Rectangle 7">
            <a:extLst>
              <a:ext uri="{FF2B5EF4-FFF2-40B4-BE49-F238E27FC236}">
                <a16:creationId xmlns:a16="http://schemas.microsoft.com/office/drawing/2014/main" id="{D7F7D675-620D-4207-8F2F-F5BC10CDBD8E}"/>
              </a:ext>
            </a:extLst>
          </p:cNvPr>
          <p:cNvSpPr/>
          <p:nvPr userDrawn="1"/>
        </p:nvSpPr>
        <p:spPr>
          <a:xfrm>
            <a:off x="4791075" y="6362700"/>
            <a:ext cx="2571750" cy="291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14E63720-7B2B-492C-AD8D-9E3B9B53FCAD}"/>
              </a:ext>
            </a:extLst>
          </p:cNvPr>
          <p:cNvSpPr txBox="1"/>
          <p:nvPr userDrawn="1"/>
        </p:nvSpPr>
        <p:spPr>
          <a:xfrm>
            <a:off x="2477492" y="6389813"/>
            <a:ext cx="1946366" cy="184666"/>
          </a:xfrm>
          <a:prstGeom prst="rect">
            <a:avLst/>
          </a:prstGeom>
          <a:noFill/>
        </p:spPr>
        <p:txBody>
          <a:bodyPr wrap="none" rtlCol="0">
            <a:spAutoFit/>
          </a:bodyPr>
          <a:lstStyle/>
          <a:p>
            <a:pPr algn="ctr"/>
            <a:r>
              <a:rPr lang="en-US" sz="600" dirty="0"/>
              <a:t>© 2023, Amazon Web Services, Inc. or its affiliates.</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372400"/>
            <a:ext cx="5943600" cy="6485600"/>
          </a:xfrm>
        </p:spPr>
        <p:txBody>
          <a:bodyPr anchor="ctr">
            <a:noAutofit/>
          </a:bodyPr>
          <a:lstStyle>
            <a:lvl1pPr marL="0" indent="0" algn="ctr">
              <a:buNone/>
              <a:defRPr/>
            </a:lvl1pPr>
          </a:lstStyle>
          <a:p>
            <a:r>
              <a:rPr lang="en-US" dirty="0"/>
              <a:t>Click (or paste) to insert picture</a:t>
            </a:r>
          </a:p>
        </p:txBody>
      </p:sp>
      <p:sp>
        <p:nvSpPr>
          <p:cNvPr id="11" name="Title 5">
            <a:extLst>
              <a:ext uri="{FF2B5EF4-FFF2-40B4-BE49-F238E27FC236}">
                <a16:creationId xmlns:a16="http://schemas.microsoft.com/office/drawing/2014/main" id="{25443FB8-0D53-4D5A-A504-C64F31C1C47D}"/>
              </a:ext>
            </a:extLst>
          </p:cNvPr>
          <p:cNvSpPr>
            <a:spLocks noGrp="1"/>
          </p:cNvSpPr>
          <p:nvPr>
            <p:ph type="title" hasCustomPrompt="1"/>
          </p:nvPr>
        </p:nvSpPr>
        <p:spPr>
          <a:xfrm>
            <a:off x="609600" y="372400"/>
            <a:ext cx="5638800" cy="535531"/>
          </a:xfrm>
        </p:spPr>
        <p:txBody>
          <a:bodyPr/>
          <a:lstStyle>
            <a:lvl1pPr>
              <a:defRPr/>
            </a:lvl1pPr>
          </a:lstStyle>
          <a:p>
            <a:r>
              <a:rPr lang="en-US" dirty="0"/>
              <a:t>Use cases – industry specific</a:t>
            </a:r>
          </a:p>
        </p:txBody>
      </p:sp>
      <p:sp>
        <p:nvSpPr>
          <p:cNvPr id="10" name="Slide Number Placeholder 6">
            <a:extLst>
              <a:ext uri="{FF2B5EF4-FFF2-40B4-BE49-F238E27FC236}">
                <a16:creationId xmlns:a16="http://schemas.microsoft.com/office/drawing/2014/main" id="{0B67EA5B-4EFA-4B68-BE0F-764747C906F9}"/>
              </a:ext>
            </a:extLst>
          </p:cNvPr>
          <p:cNvSpPr>
            <a:spLocks noGrp="1"/>
          </p:cNvSpPr>
          <p:nvPr>
            <p:ph type="sldNum" sz="quarter" idx="16"/>
          </p:nvPr>
        </p:nvSpPr>
        <p:spPr>
          <a:xfrm>
            <a:off x="8929200" y="6289500"/>
            <a:ext cx="2743200" cy="365125"/>
          </a:xfrm>
        </p:spPr>
        <p:txBody>
          <a:bodyPr/>
          <a:lstStyle/>
          <a:p>
            <a:fld id="{EB4B8DE2-A4E8-46E4-8BBF-D75455EFF32C}" type="slidenum">
              <a:rPr lang="en-US" smtClean="0"/>
              <a:pPr/>
              <a:t>‹#›</a:t>
            </a:fld>
            <a:endParaRPr lang="en-US" dirty="0"/>
          </a:p>
        </p:txBody>
      </p:sp>
      <p:sp>
        <p:nvSpPr>
          <p:cNvPr id="18" name="Content Placeholder 13">
            <a:extLst>
              <a:ext uri="{FF2B5EF4-FFF2-40B4-BE49-F238E27FC236}">
                <a16:creationId xmlns:a16="http://schemas.microsoft.com/office/drawing/2014/main" id="{E3F52BF4-5D6E-4497-863E-DEEAF80A5C9F}"/>
              </a:ext>
            </a:extLst>
          </p:cNvPr>
          <p:cNvSpPr>
            <a:spLocks noGrp="1"/>
          </p:cNvSpPr>
          <p:nvPr>
            <p:ph sz="quarter" idx="15" hasCustomPrompt="1"/>
          </p:nvPr>
        </p:nvSpPr>
        <p:spPr>
          <a:xfrm>
            <a:off x="7810500" y="-2977"/>
            <a:ext cx="2819400" cy="307777"/>
          </a:xfrm>
          <a:solidFill>
            <a:schemeClr val="accent6">
              <a:lumMod val="50000"/>
            </a:schemeClr>
          </a:solidFill>
        </p:spPr>
        <p:txBody>
          <a:bodyPr anchor="ctr"/>
          <a:lstStyle>
            <a:lvl1pPr marL="0" indent="0" algn="ctr">
              <a:lnSpc>
                <a:spcPct val="100000"/>
              </a:lnSpc>
              <a:buNone/>
              <a:defRPr sz="1400">
                <a:solidFill>
                  <a:schemeClr val="tx1"/>
                </a:solidFill>
              </a:defRPr>
            </a:lvl1pPr>
          </a:lstStyle>
          <a:p>
            <a:pPr lvl="0"/>
            <a:r>
              <a:rPr lang="en-US" dirty="0"/>
              <a:t>INDUSTRY NAME HERE</a:t>
            </a:r>
          </a:p>
        </p:txBody>
      </p:sp>
    </p:spTree>
    <p:extLst>
      <p:ext uri="{BB962C8B-B14F-4D97-AF65-F5344CB8AC3E}">
        <p14:creationId xmlns:p14="http://schemas.microsoft.com/office/powerpoint/2010/main" val="12367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er: Box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7063D02-C56D-4769-8830-06ACF21763BF}"/>
              </a:ext>
            </a:extLst>
          </p:cNvPr>
          <p:cNvSpPr>
            <a:spLocks noGrp="1"/>
          </p:cNvSpPr>
          <p:nvPr>
            <p:ph type="dt" sz="half" idx="10"/>
          </p:nvPr>
        </p:nvSpPr>
        <p:spPr/>
        <p:txBody>
          <a:bodyPr/>
          <a:lstStyle/>
          <a:p>
            <a:fld id="{CE0EA4A5-8A22-4753-AF06-FEFA1D870810}" type="datetimeFigureOut">
              <a:rPr lang="en-US" smtClean="0"/>
              <a:t>11/13/23</a:t>
            </a:fld>
            <a:endParaRPr lang="en-US"/>
          </a:p>
        </p:txBody>
      </p:sp>
      <p:sp>
        <p:nvSpPr>
          <p:cNvPr id="4" name="Footer Placeholder 3">
            <a:extLst>
              <a:ext uri="{FF2B5EF4-FFF2-40B4-BE49-F238E27FC236}">
                <a16:creationId xmlns:a16="http://schemas.microsoft.com/office/drawing/2014/main" id="{86A5BC4D-BA9E-4454-AB03-CD8313722A52}"/>
              </a:ext>
            </a:extLst>
          </p:cNvPr>
          <p:cNvSpPr>
            <a:spLocks noGrp="1"/>
          </p:cNvSpPr>
          <p:nvPr>
            <p:ph type="ftr" sz="quarter" idx="11"/>
          </p:nvPr>
        </p:nvSpPr>
        <p:spPr/>
        <p:txBody>
          <a:bodyPr/>
          <a:lstStyle/>
          <a:p>
            <a:endParaRPr lang="en-US"/>
          </a:p>
        </p:txBody>
      </p:sp>
      <p:grpSp>
        <p:nvGrpSpPr>
          <p:cNvPr id="12" name="Group 11">
            <a:extLst>
              <a:ext uri="{FF2B5EF4-FFF2-40B4-BE49-F238E27FC236}">
                <a16:creationId xmlns:a16="http://schemas.microsoft.com/office/drawing/2014/main" id="{A2622D2E-B20D-4880-A689-41842DF2B350}"/>
              </a:ext>
            </a:extLst>
          </p:cNvPr>
          <p:cNvGrpSpPr/>
          <p:nvPr userDrawn="1"/>
        </p:nvGrpSpPr>
        <p:grpSpPr>
          <a:xfrm>
            <a:off x="6304661" y="1470350"/>
            <a:ext cx="5314048" cy="2285384"/>
            <a:chOff x="457200" y="296579"/>
            <a:chExt cx="3657600" cy="1401199"/>
          </a:xfrm>
        </p:grpSpPr>
        <p:sp>
          <p:nvSpPr>
            <p:cNvPr id="13" name="TextBox 12">
              <a:extLst>
                <a:ext uri="{FF2B5EF4-FFF2-40B4-BE49-F238E27FC236}">
                  <a16:creationId xmlns:a16="http://schemas.microsoft.com/office/drawing/2014/main" id="{32C8B1AA-A0FF-4F83-BC20-377362F02C91}"/>
                </a:ext>
              </a:extLst>
            </p:cNvPr>
            <p:cNvSpPr txBox="1"/>
            <p:nvPr/>
          </p:nvSpPr>
          <p:spPr>
            <a:xfrm>
              <a:off x="457200" y="653730"/>
              <a:ext cx="3657600" cy="708026"/>
            </a:xfrm>
            <a:prstGeom prst="rect">
              <a:avLst/>
            </a:prstGeom>
          </p:spPr>
          <p:txBody>
            <a:bodyPr vert="horz" lIns="243840" tIns="0" rIns="0" bIns="0" rtlCol="0" anchor="t" anchorCtr="0">
              <a:noAutofit/>
            </a:bodyPr>
            <a:lstStyle>
              <a:lvl1pPr indent="0">
                <a:lnSpc>
                  <a:spcPct val="90000"/>
                </a:lnSpc>
                <a:spcBef>
                  <a:spcPct val="20000"/>
                </a:spcBef>
                <a:buFontTx/>
                <a:buNone/>
                <a:defRPr b="0" i="0">
                  <a:cs typeface="Amazon Ember Display Regular" charset="0"/>
                </a:defRPr>
              </a:lvl1pPr>
              <a:lvl2pPr marL="742950" indent="-285750">
                <a:lnSpc>
                  <a:spcPct val="90000"/>
                </a:lnSpc>
                <a:spcBef>
                  <a:spcPct val="20000"/>
                </a:spcBef>
                <a:buFont typeface="Arial"/>
                <a:buChar char="•"/>
                <a:defRPr sz="1600" b="0" i="0">
                  <a:cs typeface="Amazon Ember Display Regular" charset="0"/>
                </a:defRPr>
              </a:lvl2pPr>
              <a:lvl3pPr marL="1143000" indent="-228600">
                <a:lnSpc>
                  <a:spcPct val="90000"/>
                </a:lnSpc>
                <a:spcBef>
                  <a:spcPct val="20000"/>
                </a:spcBef>
                <a:buFont typeface="Arial"/>
                <a:buChar char="•"/>
                <a:defRPr sz="1400" b="0" i="0">
                  <a:cs typeface="Amazon Ember Display Regular" charset="0"/>
                </a:defRPr>
              </a:lvl3pPr>
              <a:lvl4pPr marL="1600200" indent="-228600">
                <a:lnSpc>
                  <a:spcPct val="90000"/>
                </a:lnSpc>
                <a:spcBef>
                  <a:spcPct val="20000"/>
                </a:spcBef>
                <a:buFont typeface="Arial"/>
                <a:buChar char="–"/>
                <a:defRPr sz="1200" b="0" i="0">
                  <a:cs typeface="Amazon Ember Display Regular" charset="0"/>
                </a:defRPr>
              </a:lvl4pPr>
              <a:lvl5pPr marL="2057400" indent="-228600">
                <a:lnSpc>
                  <a:spcPct val="90000"/>
                </a:lnSpc>
                <a:spcBef>
                  <a:spcPct val="20000"/>
                </a:spcBef>
                <a:buFont typeface="Arial"/>
                <a:buChar char="»"/>
                <a:defRPr sz="1200" b="0" i="0">
                  <a:cs typeface="Amazon Ember Display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spcAft>
                  <a:spcPts val="800"/>
                </a:spcAft>
                <a:defRPr/>
              </a:pPr>
              <a:endParaRPr lang="en-US" sz="1867" dirty="0">
                <a:solidFill>
                  <a:srgbClr val="FFFFFF"/>
                </a:solidFill>
                <a:latin typeface="Amazon Ember Display"/>
              </a:endParaRPr>
            </a:p>
          </p:txBody>
        </p:sp>
        <p:grpSp>
          <p:nvGrpSpPr>
            <p:cNvPr id="14" name="Group 13">
              <a:extLst>
                <a:ext uri="{FF2B5EF4-FFF2-40B4-BE49-F238E27FC236}">
                  <a16:creationId xmlns:a16="http://schemas.microsoft.com/office/drawing/2014/main" id="{867F67EB-52D4-4F92-9478-734208C5088F}"/>
                </a:ext>
              </a:extLst>
            </p:cNvPr>
            <p:cNvGrpSpPr/>
            <p:nvPr/>
          </p:nvGrpSpPr>
          <p:grpSpPr>
            <a:xfrm>
              <a:off x="457200" y="296579"/>
              <a:ext cx="3657600" cy="1401199"/>
              <a:chOff x="457200" y="296579"/>
              <a:chExt cx="3657600" cy="1401199"/>
            </a:xfrm>
          </p:grpSpPr>
          <p:sp>
            <p:nvSpPr>
              <p:cNvPr id="15" name="Rectangle 14">
                <a:extLst>
                  <a:ext uri="{FF2B5EF4-FFF2-40B4-BE49-F238E27FC236}">
                    <a16:creationId xmlns:a16="http://schemas.microsoft.com/office/drawing/2014/main" id="{E359EB77-9948-442F-B10B-FF5F7D90404A}"/>
                  </a:ext>
                </a:extLst>
              </p:cNvPr>
              <p:cNvSpPr/>
              <p:nvPr/>
            </p:nvSpPr>
            <p:spPr>
              <a:xfrm>
                <a:off x="457200" y="390922"/>
                <a:ext cx="3657600" cy="1306856"/>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609576">
                  <a:defRPr/>
                </a:pPr>
                <a:endParaRPr lang="en-US" sz="2400" dirty="0">
                  <a:solidFill>
                    <a:srgbClr val="FFFFFF"/>
                  </a:solidFill>
                  <a:latin typeface="Amazon Ember Display"/>
                </a:endParaRPr>
              </a:p>
            </p:txBody>
          </p:sp>
          <p:sp>
            <p:nvSpPr>
              <p:cNvPr id="16" name="TextBox 15">
                <a:extLst>
                  <a:ext uri="{FF2B5EF4-FFF2-40B4-BE49-F238E27FC236}">
                    <a16:creationId xmlns:a16="http://schemas.microsoft.com/office/drawing/2014/main" id="{DF298FBC-61C4-46B8-8C14-ACFFAA365913}"/>
                  </a:ext>
                </a:extLst>
              </p:cNvPr>
              <p:cNvSpPr txBox="1"/>
              <p:nvPr/>
            </p:nvSpPr>
            <p:spPr>
              <a:xfrm>
                <a:off x="1815359" y="296579"/>
                <a:ext cx="941283" cy="201386"/>
              </a:xfrm>
              <a:prstGeom prst="rect">
                <a:avLst/>
              </a:prstGeom>
              <a:solidFill>
                <a:schemeClr val="bg2"/>
              </a:solidFill>
            </p:spPr>
            <p:txBody>
              <a:bodyPr vert="horz" lIns="0" tIns="0" rIns="0" bIns="0" rtlCol="0" anchor="ctr" anchorCtr="0">
                <a:noAutofit/>
              </a:bodyPr>
              <a:lstStyle>
                <a:lvl1pPr indent="0">
                  <a:lnSpc>
                    <a:spcPct val="90000"/>
                  </a:lnSpc>
                  <a:spcBef>
                    <a:spcPct val="20000"/>
                  </a:spcBef>
                  <a:buFontTx/>
                  <a:buNone/>
                  <a:defRPr b="0" i="0">
                    <a:cs typeface="Amazon Ember Display Regular" charset="0"/>
                  </a:defRPr>
                </a:lvl1pPr>
                <a:lvl2pPr marL="742950" indent="-285750">
                  <a:lnSpc>
                    <a:spcPct val="90000"/>
                  </a:lnSpc>
                  <a:spcBef>
                    <a:spcPct val="20000"/>
                  </a:spcBef>
                  <a:buFont typeface="Arial"/>
                  <a:buChar char="•"/>
                  <a:defRPr sz="1600" b="0" i="0">
                    <a:cs typeface="Amazon Ember Display Regular" charset="0"/>
                  </a:defRPr>
                </a:lvl2pPr>
                <a:lvl3pPr marL="1143000" indent="-228600">
                  <a:lnSpc>
                    <a:spcPct val="90000"/>
                  </a:lnSpc>
                  <a:spcBef>
                    <a:spcPct val="20000"/>
                  </a:spcBef>
                  <a:buFont typeface="Arial"/>
                  <a:buChar char="•"/>
                  <a:defRPr sz="1400" b="0" i="0">
                    <a:cs typeface="Amazon Ember Display Regular" charset="0"/>
                  </a:defRPr>
                </a:lvl3pPr>
                <a:lvl4pPr marL="1600200" indent="-228600">
                  <a:lnSpc>
                    <a:spcPct val="90000"/>
                  </a:lnSpc>
                  <a:spcBef>
                    <a:spcPct val="20000"/>
                  </a:spcBef>
                  <a:buFont typeface="Arial"/>
                  <a:buChar char="–"/>
                  <a:defRPr sz="1200" b="0" i="0">
                    <a:cs typeface="Amazon Ember Display Regular" charset="0"/>
                  </a:defRPr>
                </a:lvl4pPr>
                <a:lvl5pPr marL="2057400" indent="-228600">
                  <a:lnSpc>
                    <a:spcPct val="90000"/>
                  </a:lnSpc>
                  <a:spcBef>
                    <a:spcPct val="20000"/>
                  </a:spcBef>
                  <a:buFont typeface="Arial"/>
                  <a:buChar char="»"/>
                  <a:defRPr sz="1200" b="0" i="0">
                    <a:cs typeface="Amazon Ember Display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609576">
                  <a:defRPr/>
                </a:pPr>
                <a:r>
                  <a:rPr lang="en-US" sz="1600" b="1" dirty="0">
                    <a:solidFill>
                      <a:schemeClr val="accent1"/>
                    </a:solidFill>
                    <a:latin typeface="+mn-lt"/>
                  </a:rPr>
                  <a:t>CHALLENGE</a:t>
                </a:r>
              </a:p>
            </p:txBody>
          </p:sp>
        </p:grpSp>
      </p:grpSp>
      <p:grpSp>
        <p:nvGrpSpPr>
          <p:cNvPr id="17" name="Group 16">
            <a:extLst>
              <a:ext uri="{FF2B5EF4-FFF2-40B4-BE49-F238E27FC236}">
                <a16:creationId xmlns:a16="http://schemas.microsoft.com/office/drawing/2014/main" id="{D0AF9362-1E63-4B14-99FF-C0A50A677E34}"/>
              </a:ext>
            </a:extLst>
          </p:cNvPr>
          <p:cNvGrpSpPr/>
          <p:nvPr userDrawn="1"/>
        </p:nvGrpSpPr>
        <p:grpSpPr>
          <a:xfrm>
            <a:off x="619125" y="3790657"/>
            <a:ext cx="10999585" cy="2188324"/>
            <a:chOff x="457200" y="2800129"/>
            <a:chExt cx="8249688" cy="1641243"/>
          </a:xfrm>
        </p:grpSpPr>
        <p:sp>
          <p:nvSpPr>
            <p:cNvPr id="18" name="Rectangle 17">
              <a:extLst>
                <a:ext uri="{FF2B5EF4-FFF2-40B4-BE49-F238E27FC236}">
                  <a16:creationId xmlns:a16="http://schemas.microsoft.com/office/drawing/2014/main" id="{B6A7FCED-0A69-4F88-BD37-12E5B30E6503}"/>
                </a:ext>
              </a:extLst>
            </p:cNvPr>
            <p:cNvSpPr/>
            <p:nvPr/>
          </p:nvSpPr>
          <p:spPr>
            <a:xfrm>
              <a:off x="457200" y="2952901"/>
              <a:ext cx="8249688" cy="1488471"/>
            </a:xfrm>
            <a:prstGeom prst="rect">
              <a:avLst/>
            </a:prstGeom>
            <a:noFill/>
            <a:ln w="28575">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lIns="243840" tIns="195072" rIns="243840" bIns="195072" rtlCol="0" anchor="t" anchorCtr="0">
              <a:noAutofit/>
            </a:bodyPr>
            <a:lstStyle/>
            <a:p>
              <a:pPr defTabSz="609576">
                <a:lnSpc>
                  <a:spcPct val="90000"/>
                </a:lnSpc>
                <a:spcBef>
                  <a:spcPts val="1600"/>
                </a:spcBef>
                <a:spcAft>
                  <a:spcPts val="800"/>
                </a:spcAft>
              </a:pPr>
              <a:endParaRPr lang="en-US" sz="1600" dirty="0">
                <a:solidFill>
                  <a:prstClr val="white"/>
                </a:solidFill>
                <a:latin typeface="Amazon Ember Display"/>
              </a:endParaRPr>
            </a:p>
          </p:txBody>
        </p:sp>
        <p:sp>
          <p:nvSpPr>
            <p:cNvPr id="19" name="TextBox 18">
              <a:extLst>
                <a:ext uri="{FF2B5EF4-FFF2-40B4-BE49-F238E27FC236}">
                  <a16:creationId xmlns:a16="http://schemas.microsoft.com/office/drawing/2014/main" id="{51509F7A-400E-4575-9543-D4A22ADF013C}"/>
                </a:ext>
              </a:extLst>
            </p:cNvPr>
            <p:cNvSpPr txBox="1"/>
            <p:nvPr/>
          </p:nvSpPr>
          <p:spPr>
            <a:xfrm>
              <a:off x="3618251" y="2800129"/>
              <a:ext cx="1927585" cy="290281"/>
            </a:xfrm>
            <a:prstGeom prst="rect">
              <a:avLst/>
            </a:prstGeom>
            <a:solidFill>
              <a:schemeClr val="bg2"/>
            </a:solidFill>
          </p:spPr>
          <p:txBody>
            <a:bodyPr vert="horz" lIns="0" tIns="0" rIns="0" bIns="0" rtlCol="0" anchor="ctr" anchorCtr="0">
              <a:noAutofit/>
            </a:bodyPr>
            <a:lstStyle>
              <a:lvl1pPr indent="0">
                <a:lnSpc>
                  <a:spcPct val="90000"/>
                </a:lnSpc>
                <a:spcBef>
                  <a:spcPct val="20000"/>
                </a:spcBef>
                <a:buFontTx/>
                <a:buNone/>
                <a:defRPr b="0" i="0">
                  <a:cs typeface="Amazon Ember Display Regular" charset="0"/>
                </a:defRPr>
              </a:lvl1pPr>
              <a:lvl2pPr marL="742950" indent="-285750">
                <a:lnSpc>
                  <a:spcPct val="90000"/>
                </a:lnSpc>
                <a:spcBef>
                  <a:spcPct val="20000"/>
                </a:spcBef>
                <a:buFont typeface="Arial"/>
                <a:buChar char="•"/>
                <a:defRPr sz="1600" b="0" i="0">
                  <a:cs typeface="Amazon Ember Display Regular" charset="0"/>
                </a:defRPr>
              </a:lvl2pPr>
              <a:lvl3pPr marL="1143000" indent="-228600">
                <a:lnSpc>
                  <a:spcPct val="90000"/>
                </a:lnSpc>
                <a:spcBef>
                  <a:spcPct val="20000"/>
                </a:spcBef>
                <a:buFont typeface="Arial"/>
                <a:buChar char="•"/>
                <a:defRPr sz="1400" b="0" i="0">
                  <a:cs typeface="Amazon Ember Display Regular" charset="0"/>
                </a:defRPr>
              </a:lvl3pPr>
              <a:lvl4pPr marL="1600200" indent="-228600">
                <a:lnSpc>
                  <a:spcPct val="90000"/>
                </a:lnSpc>
                <a:spcBef>
                  <a:spcPct val="20000"/>
                </a:spcBef>
                <a:buFont typeface="Arial"/>
                <a:buChar char="–"/>
                <a:defRPr sz="1200" b="0" i="0">
                  <a:cs typeface="Amazon Ember Display Regular" charset="0"/>
                </a:defRPr>
              </a:lvl4pPr>
              <a:lvl5pPr marL="2057400" indent="-228600">
                <a:lnSpc>
                  <a:spcPct val="90000"/>
                </a:lnSpc>
                <a:spcBef>
                  <a:spcPct val="20000"/>
                </a:spcBef>
                <a:buFont typeface="Arial"/>
                <a:buChar char="»"/>
                <a:defRPr sz="1200" b="0" i="0">
                  <a:cs typeface="Amazon Ember Display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609576">
                <a:defRPr/>
              </a:pPr>
              <a:r>
                <a:rPr lang="en-US" sz="1600" b="1" dirty="0">
                  <a:latin typeface="+mn-lt"/>
                </a:rPr>
                <a:t>APPROACH &amp; SOLUTION</a:t>
              </a:r>
            </a:p>
          </p:txBody>
        </p:sp>
      </p:grpSp>
      <p:cxnSp>
        <p:nvCxnSpPr>
          <p:cNvPr id="20" name="Straight Connector 19">
            <a:extLst>
              <a:ext uri="{FF2B5EF4-FFF2-40B4-BE49-F238E27FC236}">
                <a16:creationId xmlns:a16="http://schemas.microsoft.com/office/drawing/2014/main" id="{67F892D2-40C3-4FC9-AF44-CDC1C8D9F927}"/>
              </a:ext>
            </a:extLst>
          </p:cNvPr>
          <p:cNvCxnSpPr>
            <a:cxnSpLocks/>
          </p:cNvCxnSpPr>
          <p:nvPr userDrawn="1"/>
        </p:nvCxnSpPr>
        <p:spPr>
          <a:xfrm>
            <a:off x="6179534" y="4211961"/>
            <a:ext cx="0" cy="1555368"/>
          </a:xfrm>
          <a:prstGeom prst="line">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5" name="Text Placeholder 24">
            <a:extLst>
              <a:ext uri="{FF2B5EF4-FFF2-40B4-BE49-F238E27FC236}">
                <a16:creationId xmlns:a16="http://schemas.microsoft.com/office/drawing/2014/main" id="{ED3FEDAD-F37A-483E-B73B-4B10FE3B537A}"/>
              </a:ext>
            </a:extLst>
          </p:cNvPr>
          <p:cNvSpPr>
            <a:spLocks noGrp="1"/>
          </p:cNvSpPr>
          <p:nvPr>
            <p:ph type="body" sz="quarter" idx="14" hasCustomPrompt="1"/>
          </p:nvPr>
        </p:nvSpPr>
        <p:spPr>
          <a:xfrm>
            <a:off x="854004" y="4308762"/>
            <a:ext cx="5001251" cy="646331"/>
          </a:xfrm>
        </p:spPr>
        <p:txBody>
          <a:bodyPr/>
          <a:lstStyle>
            <a:lvl1pPr marL="0" indent="0">
              <a:buNone/>
              <a:defRPr sz="2000"/>
            </a:lvl1pPr>
            <a:lvl2pPr marL="285750" indent="0">
              <a:buNone/>
              <a:defRPr sz="2000"/>
            </a:lvl2pPr>
            <a:lvl3pPr marL="628650" indent="0">
              <a:buNone/>
              <a:defRPr sz="2000"/>
            </a:lvl3pPr>
            <a:lvl4pPr marL="858838" indent="0">
              <a:buNone/>
              <a:defRPr sz="2000"/>
            </a:lvl4pPr>
            <a:lvl5pPr marL="1030288" indent="0">
              <a:buNone/>
              <a:defRPr sz="2000"/>
            </a:lvl5pPr>
          </a:lstStyle>
          <a:p>
            <a:pPr lvl="0"/>
            <a:r>
              <a:rPr lang="en-US" dirty="0"/>
              <a:t>How did the customer use the AWS service to overcome the challenge?</a:t>
            </a:r>
          </a:p>
        </p:txBody>
      </p:sp>
      <p:sp>
        <p:nvSpPr>
          <p:cNvPr id="26" name="Text Placeholder 24">
            <a:extLst>
              <a:ext uri="{FF2B5EF4-FFF2-40B4-BE49-F238E27FC236}">
                <a16:creationId xmlns:a16="http://schemas.microsoft.com/office/drawing/2014/main" id="{F3CEC655-BD02-44E3-ACC1-25DA0D62147F}"/>
              </a:ext>
            </a:extLst>
          </p:cNvPr>
          <p:cNvSpPr>
            <a:spLocks noGrp="1"/>
          </p:cNvSpPr>
          <p:nvPr>
            <p:ph type="body" sz="quarter" idx="15" hasCustomPrompt="1"/>
          </p:nvPr>
        </p:nvSpPr>
        <p:spPr>
          <a:xfrm>
            <a:off x="6398497" y="4308762"/>
            <a:ext cx="5001251" cy="369332"/>
          </a:xfrm>
        </p:spPr>
        <p:txBody>
          <a:bodyPr/>
          <a:lstStyle>
            <a:lvl1pPr marL="285750" indent="-285750">
              <a:buFont typeface="Wingdings" panose="05000000000000000000" pitchFamily="2" charset="2"/>
              <a:buChar char="ü"/>
              <a:defRPr sz="2000"/>
            </a:lvl1pPr>
            <a:lvl2pPr marL="285750" indent="0">
              <a:buNone/>
              <a:defRPr sz="2000"/>
            </a:lvl2pPr>
            <a:lvl3pPr marL="628650" indent="0">
              <a:buNone/>
              <a:defRPr sz="2000"/>
            </a:lvl3pPr>
            <a:lvl4pPr marL="858838" indent="0">
              <a:buNone/>
              <a:defRPr sz="2000"/>
            </a:lvl4pPr>
            <a:lvl5pPr marL="1030288" indent="0">
              <a:buNone/>
              <a:defRPr sz="2000"/>
            </a:lvl5pPr>
          </a:lstStyle>
          <a:p>
            <a:pPr lvl="0"/>
            <a:r>
              <a:rPr lang="en-US" dirty="0"/>
              <a:t>What was the outcome?</a:t>
            </a:r>
          </a:p>
        </p:txBody>
      </p:sp>
      <p:sp>
        <p:nvSpPr>
          <p:cNvPr id="27" name="Text Placeholder 24">
            <a:extLst>
              <a:ext uri="{FF2B5EF4-FFF2-40B4-BE49-F238E27FC236}">
                <a16:creationId xmlns:a16="http://schemas.microsoft.com/office/drawing/2014/main" id="{4C8E772E-080C-41A8-B866-1F73FB2555B0}"/>
              </a:ext>
            </a:extLst>
          </p:cNvPr>
          <p:cNvSpPr>
            <a:spLocks noGrp="1"/>
          </p:cNvSpPr>
          <p:nvPr>
            <p:ph type="body" sz="quarter" idx="16" hasCustomPrompt="1"/>
          </p:nvPr>
        </p:nvSpPr>
        <p:spPr>
          <a:xfrm>
            <a:off x="6528275" y="1849505"/>
            <a:ext cx="4871474" cy="377955"/>
          </a:xfrm>
        </p:spPr>
        <p:txBody>
          <a:bodyPr/>
          <a:lstStyle>
            <a:lvl1pPr marL="0" indent="0">
              <a:buNone/>
              <a:defRPr sz="2000"/>
            </a:lvl1pPr>
            <a:lvl2pPr marL="285750" indent="0">
              <a:buNone/>
              <a:defRPr sz="2000"/>
            </a:lvl2pPr>
            <a:lvl3pPr marL="628650" indent="0">
              <a:buNone/>
              <a:defRPr sz="2000"/>
            </a:lvl3pPr>
            <a:lvl4pPr marL="858838" indent="0">
              <a:buNone/>
              <a:defRPr sz="2000"/>
            </a:lvl4pPr>
            <a:lvl5pPr marL="1030288" indent="0">
              <a:buNone/>
              <a:defRPr sz="2000"/>
            </a:lvl5pPr>
          </a:lstStyle>
          <a:p>
            <a:pPr lvl="0"/>
            <a:r>
              <a:rPr lang="en-US" dirty="0"/>
              <a:t>Customer’s challenge</a:t>
            </a:r>
          </a:p>
        </p:txBody>
      </p:sp>
      <p:sp>
        <p:nvSpPr>
          <p:cNvPr id="7" name="Text Placeholder 6">
            <a:extLst>
              <a:ext uri="{FF2B5EF4-FFF2-40B4-BE49-F238E27FC236}">
                <a16:creationId xmlns:a16="http://schemas.microsoft.com/office/drawing/2014/main" id="{9B0DCE78-2F11-4103-AE51-192B58E4ED50}"/>
              </a:ext>
            </a:extLst>
          </p:cNvPr>
          <p:cNvSpPr>
            <a:spLocks noGrp="1"/>
          </p:cNvSpPr>
          <p:nvPr>
            <p:ph type="body" sz="quarter" idx="17" hasCustomPrompt="1"/>
          </p:nvPr>
        </p:nvSpPr>
        <p:spPr>
          <a:xfrm>
            <a:off x="7532484" y="6040375"/>
            <a:ext cx="4105275" cy="258532"/>
          </a:xfrm>
        </p:spPr>
        <p:txBody>
          <a:bodyPr/>
          <a:lstStyle>
            <a:lvl1pPr marL="0" indent="0" algn="r">
              <a:buNone/>
              <a:defRPr sz="1200"/>
            </a:lvl1pPr>
          </a:lstStyle>
          <a:p>
            <a:pPr lvl="0"/>
            <a:r>
              <a:rPr lang="en-US" dirty="0"/>
              <a:t>Optional citation, link, or industry</a:t>
            </a:r>
          </a:p>
        </p:txBody>
      </p:sp>
      <p:sp>
        <p:nvSpPr>
          <p:cNvPr id="9" name="Title 8">
            <a:extLst>
              <a:ext uri="{FF2B5EF4-FFF2-40B4-BE49-F238E27FC236}">
                <a16:creationId xmlns:a16="http://schemas.microsoft.com/office/drawing/2014/main" id="{01B2D3CC-FE9D-491B-B3CD-BC3E71DF4030}"/>
              </a:ext>
            </a:extLst>
          </p:cNvPr>
          <p:cNvSpPr>
            <a:spLocks noGrp="1"/>
          </p:cNvSpPr>
          <p:nvPr>
            <p:ph type="title" hasCustomPrompt="1"/>
          </p:nvPr>
        </p:nvSpPr>
        <p:spPr>
          <a:xfrm>
            <a:off x="609600" y="372401"/>
            <a:ext cx="10972800" cy="535531"/>
          </a:xfrm>
        </p:spPr>
        <p:txBody>
          <a:bodyPr/>
          <a:lstStyle>
            <a:lvl1pPr>
              <a:defRPr/>
            </a:lvl1pPr>
          </a:lstStyle>
          <a:p>
            <a:r>
              <a:rPr lang="en-US" dirty="0"/>
              <a:t>Customer name and the outcome</a:t>
            </a:r>
          </a:p>
        </p:txBody>
      </p:sp>
      <p:sp>
        <p:nvSpPr>
          <p:cNvPr id="21" name="Picture Placeholder 32">
            <a:extLst>
              <a:ext uri="{FF2B5EF4-FFF2-40B4-BE49-F238E27FC236}">
                <a16:creationId xmlns:a16="http://schemas.microsoft.com/office/drawing/2014/main" id="{4EB89A74-AA32-41C9-9D70-F426ACF14B84}"/>
              </a:ext>
            </a:extLst>
          </p:cNvPr>
          <p:cNvSpPr>
            <a:spLocks noGrp="1"/>
          </p:cNvSpPr>
          <p:nvPr>
            <p:ph type="pic" sz="quarter" idx="24" hasCustomPrompt="1"/>
          </p:nvPr>
        </p:nvSpPr>
        <p:spPr>
          <a:xfrm>
            <a:off x="2039201" y="1825046"/>
            <a:ext cx="2183221" cy="1252192"/>
          </a:xfrm>
        </p:spPr>
        <p:txBody>
          <a:bodyPr/>
          <a:lstStyle>
            <a:lvl1pPr marL="0" indent="0">
              <a:buNone/>
              <a:defRPr/>
            </a:lvl1pPr>
          </a:lstStyle>
          <a:p>
            <a:r>
              <a:rPr lang="en-US" dirty="0"/>
              <a:t>Logo</a:t>
            </a:r>
          </a:p>
        </p:txBody>
      </p:sp>
      <p:sp>
        <p:nvSpPr>
          <p:cNvPr id="22" name="Slide Number Placeholder 6">
            <a:extLst>
              <a:ext uri="{FF2B5EF4-FFF2-40B4-BE49-F238E27FC236}">
                <a16:creationId xmlns:a16="http://schemas.microsoft.com/office/drawing/2014/main" id="{E4F041E8-2A51-49EB-BFF5-750465AFBFDE}"/>
              </a:ext>
            </a:extLst>
          </p:cNvPr>
          <p:cNvSpPr>
            <a:spLocks noGrp="1"/>
          </p:cNvSpPr>
          <p:nvPr>
            <p:ph type="sldNum" sz="quarter" idx="12"/>
          </p:nvPr>
        </p:nvSpPr>
        <p:spPr>
          <a:xfrm>
            <a:off x="8929200" y="6289500"/>
            <a:ext cx="2743200" cy="365125"/>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58890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FDCAFFC-2E1D-409D-95B4-FCDAC1FCC4B6}"/>
              </a:ext>
            </a:extLst>
          </p:cNvPr>
          <p:cNvSpPr>
            <a:spLocks noGrp="1"/>
          </p:cNvSpPr>
          <p:nvPr>
            <p:ph type="dt" sz="half" idx="10"/>
          </p:nvPr>
        </p:nvSpPr>
        <p:spPr/>
        <p:txBody>
          <a:bodyPr/>
          <a:lstStyle/>
          <a:p>
            <a:fld id="{915C29CE-3041-7140-9BA9-DCB3249F163A}" type="datetime1">
              <a:rPr lang="en-US" smtClean="0"/>
              <a:t>11/13/23</a:t>
            </a:fld>
            <a:endParaRPr lang="en-US" dirty="0"/>
          </a:p>
        </p:txBody>
      </p:sp>
      <p:sp>
        <p:nvSpPr>
          <p:cNvPr id="4" name="Footer Placeholder 3">
            <a:extLst>
              <a:ext uri="{FF2B5EF4-FFF2-40B4-BE49-F238E27FC236}">
                <a16:creationId xmlns:a16="http://schemas.microsoft.com/office/drawing/2014/main" id="{82680D44-D70F-4EDD-B990-4AADF12E7D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35B6205-9263-4B71-B9D6-F3F710F438F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Text Placeholder 8">
            <a:extLst>
              <a:ext uri="{FF2B5EF4-FFF2-40B4-BE49-F238E27FC236}">
                <a16:creationId xmlns:a16="http://schemas.microsoft.com/office/drawing/2014/main" id="{98D4946D-0149-4748-AF9C-AAF5A9D43782}"/>
              </a:ext>
            </a:extLst>
          </p:cNvPr>
          <p:cNvSpPr>
            <a:spLocks noGrp="1"/>
          </p:cNvSpPr>
          <p:nvPr>
            <p:ph type="body" sz="quarter" idx="19" hasCustomPrompt="1"/>
          </p:nvPr>
        </p:nvSpPr>
        <p:spPr>
          <a:xfrm>
            <a:off x="7557600" y="5760129"/>
            <a:ext cx="4114800" cy="258532"/>
          </a:xfrm>
        </p:spPr>
        <p:txBody>
          <a:bodyPr/>
          <a:lstStyle>
            <a:lvl1pPr marL="0" indent="0" algn="r">
              <a:buNone/>
              <a:defRPr sz="1200"/>
            </a:lvl1pPr>
          </a:lstStyle>
          <a:p>
            <a:pPr lvl="0"/>
            <a:r>
              <a:rPr lang="en-US" dirty="0"/>
              <a:t>Optional citation, link, or industry</a:t>
            </a:r>
          </a:p>
        </p:txBody>
      </p:sp>
      <p:sp>
        <p:nvSpPr>
          <p:cNvPr id="9" name="TextBox 8">
            <a:extLst>
              <a:ext uri="{FF2B5EF4-FFF2-40B4-BE49-F238E27FC236}">
                <a16:creationId xmlns:a16="http://schemas.microsoft.com/office/drawing/2014/main" id="{1BF622A4-388E-43F4-B4B8-45EE79A70E9C}"/>
              </a:ext>
            </a:extLst>
          </p:cNvPr>
          <p:cNvSpPr txBox="1"/>
          <p:nvPr userDrawn="1"/>
        </p:nvSpPr>
        <p:spPr>
          <a:xfrm>
            <a:off x="385237" y="2235085"/>
            <a:ext cx="1701800" cy="369332"/>
          </a:xfrm>
          <a:prstGeom prst="rect">
            <a:avLst/>
          </a:prstGeom>
          <a:noFill/>
        </p:spPr>
        <p:txBody>
          <a:bodyPr wrap="square" lIns="0" rIns="0" rtlCol="0">
            <a:spAutoFit/>
          </a:bodyPr>
          <a:lstStyle/>
          <a:p>
            <a:pPr marL="285750" indent="0" algn="l">
              <a:buFont typeface="Arial" panose="020B0604020202020204" pitchFamily="34" charset="0"/>
              <a:buChar char="•"/>
            </a:pPr>
            <a:r>
              <a:rPr lang="en-US" sz="1800" b="1" dirty="0">
                <a:solidFill>
                  <a:schemeClr val="accent1"/>
                </a:solidFill>
                <a:ea typeface="Amazon Ember Display" panose="020B0603020204020204" pitchFamily="34" charset="0"/>
                <a:cs typeface="Amazon Ember Display" panose="020B0603020204020204" pitchFamily="34" charset="0"/>
              </a:rPr>
              <a:t> Challenge:</a:t>
            </a:r>
            <a:endParaRPr lang="en-US" dirty="0"/>
          </a:p>
        </p:txBody>
      </p:sp>
      <p:sp>
        <p:nvSpPr>
          <p:cNvPr id="10" name="TextBox 9">
            <a:extLst>
              <a:ext uri="{FF2B5EF4-FFF2-40B4-BE49-F238E27FC236}">
                <a16:creationId xmlns:a16="http://schemas.microsoft.com/office/drawing/2014/main" id="{E4843C1B-90C7-483B-8A78-ABB708A60173}"/>
              </a:ext>
            </a:extLst>
          </p:cNvPr>
          <p:cNvSpPr txBox="1"/>
          <p:nvPr userDrawn="1"/>
        </p:nvSpPr>
        <p:spPr>
          <a:xfrm>
            <a:off x="431757" y="3805193"/>
            <a:ext cx="1554732" cy="369332"/>
          </a:xfrm>
          <a:prstGeom prst="rect">
            <a:avLst/>
          </a:prstGeom>
          <a:noFill/>
        </p:spPr>
        <p:txBody>
          <a:bodyPr wrap="square" lIns="0" rIns="0" rtlCol="0">
            <a:spAutoFit/>
          </a:bodyPr>
          <a:lstStyle/>
          <a:p>
            <a:pPr marL="285750" indent="0" algn="l">
              <a:buFont typeface="Arial" panose="020B0604020202020204" pitchFamily="34" charset="0"/>
              <a:buChar char="•"/>
            </a:pPr>
            <a:r>
              <a:rPr lang="en-US" sz="1800" b="1" dirty="0">
                <a:solidFill>
                  <a:schemeClr val="accent1"/>
                </a:solidFill>
                <a:ea typeface="Amazon Ember Display" panose="020B0603020204020204" pitchFamily="34" charset="0"/>
                <a:cs typeface="Amazon Ember Display" panose="020B0603020204020204" pitchFamily="34" charset="0"/>
              </a:rPr>
              <a:t> Approach:</a:t>
            </a:r>
            <a:endParaRPr lang="en-US" dirty="0"/>
          </a:p>
        </p:txBody>
      </p:sp>
      <p:sp>
        <p:nvSpPr>
          <p:cNvPr id="11" name="TextBox 10">
            <a:extLst>
              <a:ext uri="{FF2B5EF4-FFF2-40B4-BE49-F238E27FC236}">
                <a16:creationId xmlns:a16="http://schemas.microsoft.com/office/drawing/2014/main" id="{9E0B5705-228B-4C02-A66E-B016521E91F1}"/>
              </a:ext>
            </a:extLst>
          </p:cNvPr>
          <p:cNvSpPr txBox="1"/>
          <p:nvPr userDrawn="1"/>
        </p:nvSpPr>
        <p:spPr>
          <a:xfrm>
            <a:off x="6451601" y="2245092"/>
            <a:ext cx="1701800" cy="369332"/>
          </a:xfrm>
          <a:prstGeom prst="rect">
            <a:avLst/>
          </a:prstGeom>
          <a:noFill/>
        </p:spPr>
        <p:txBody>
          <a:bodyPr wrap="square" lIns="0" rIns="0" rtlCol="0">
            <a:spAutoFit/>
          </a:bodyPr>
          <a:lstStyle/>
          <a:p>
            <a:pPr marL="285750" indent="0" algn="l">
              <a:buFont typeface="Arial" panose="020B0604020202020204" pitchFamily="34" charset="0"/>
              <a:buChar char="•"/>
            </a:pPr>
            <a:r>
              <a:rPr lang="en-US" sz="1800" b="1" dirty="0">
                <a:solidFill>
                  <a:schemeClr val="accent1"/>
                </a:solidFill>
                <a:ea typeface="Amazon Ember Display" panose="020B0603020204020204" pitchFamily="34" charset="0"/>
                <a:cs typeface="Amazon Ember Display" panose="020B0603020204020204" pitchFamily="34" charset="0"/>
              </a:rPr>
              <a:t> Solution:</a:t>
            </a:r>
            <a:endParaRPr lang="en-US" dirty="0"/>
          </a:p>
        </p:txBody>
      </p:sp>
      <p:sp>
        <p:nvSpPr>
          <p:cNvPr id="12" name="Text Placeholder 5">
            <a:extLst>
              <a:ext uri="{FF2B5EF4-FFF2-40B4-BE49-F238E27FC236}">
                <a16:creationId xmlns:a16="http://schemas.microsoft.com/office/drawing/2014/main" id="{DEE21E02-4428-46C7-BFD7-13C17C93C069}"/>
              </a:ext>
            </a:extLst>
          </p:cNvPr>
          <p:cNvSpPr>
            <a:spLocks noGrp="1"/>
          </p:cNvSpPr>
          <p:nvPr>
            <p:ph type="body" sz="quarter" idx="21" hasCustomPrompt="1"/>
          </p:nvPr>
        </p:nvSpPr>
        <p:spPr>
          <a:xfrm>
            <a:off x="2074332" y="2268585"/>
            <a:ext cx="4021668" cy="1418072"/>
          </a:xfrm>
        </p:spPr>
        <p:txBody>
          <a:bodyPr/>
          <a:lstStyle>
            <a:lvl1pPr marL="0" indent="0">
              <a:buNone/>
              <a:defRPr sz="1800"/>
            </a:lvl1pPr>
            <a:lvl4pPr marL="858838" indent="0" algn="l">
              <a:buNone/>
              <a:defRPr/>
            </a:lvl4pPr>
          </a:lstStyle>
          <a:p>
            <a:pPr lvl="0"/>
            <a:r>
              <a:rPr lang="en-US" dirty="0"/>
              <a:t>Customer’s challenge</a:t>
            </a:r>
          </a:p>
        </p:txBody>
      </p:sp>
      <p:sp>
        <p:nvSpPr>
          <p:cNvPr id="13" name="Text Placeholder 5">
            <a:extLst>
              <a:ext uri="{FF2B5EF4-FFF2-40B4-BE49-F238E27FC236}">
                <a16:creationId xmlns:a16="http://schemas.microsoft.com/office/drawing/2014/main" id="{61FB306F-7183-480F-9EBB-B67C1041C98A}"/>
              </a:ext>
            </a:extLst>
          </p:cNvPr>
          <p:cNvSpPr>
            <a:spLocks noGrp="1"/>
          </p:cNvSpPr>
          <p:nvPr>
            <p:ph type="body" sz="quarter" idx="23" hasCustomPrompt="1"/>
          </p:nvPr>
        </p:nvSpPr>
        <p:spPr>
          <a:xfrm>
            <a:off x="7992532" y="2276148"/>
            <a:ext cx="3679868" cy="3311852"/>
          </a:xfrm>
        </p:spPr>
        <p:txBody>
          <a:bodyPr/>
          <a:lstStyle>
            <a:lvl1pPr marL="0" indent="0">
              <a:buNone/>
              <a:defRPr sz="1800"/>
            </a:lvl1pPr>
            <a:lvl4pPr marL="858838" indent="0" algn="l">
              <a:buNone/>
              <a:defRPr/>
            </a:lvl4pPr>
          </a:lstStyle>
          <a:p>
            <a:pPr lvl="0"/>
            <a:r>
              <a:rPr lang="en-US" dirty="0"/>
              <a:t>What was the outcome?</a:t>
            </a:r>
          </a:p>
        </p:txBody>
      </p:sp>
      <p:sp>
        <p:nvSpPr>
          <p:cNvPr id="14" name="Text Placeholder 5">
            <a:extLst>
              <a:ext uri="{FF2B5EF4-FFF2-40B4-BE49-F238E27FC236}">
                <a16:creationId xmlns:a16="http://schemas.microsoft.com/office/drawing/2014/main" id="{4949EA37-4EDE-4E57-BDF6-657B029BD445}"/>
              </a:ext>
            </a:extLst>
          </p:cNvPr>
          <p:cNvSpPr>
            <a:spLocks noGrp="1"/>
          </p:cNvSpPr>
          <p:nvPr>
            <p:ph type="body" sz="quarter" idx="22" hasCustomPrompt="1"/>
          </p:nvPr>
        </p:nvSpPr>
        <p:spPr>
          <a:xfrm>
            <a:off x="2074332" y="3842647"/>
            <a:ext cx="4021668" cy="2291453"/>
          </a:xfrm>
        </p:spPr>
        <p:txBody>
          <a:bodyPr/>
          <a:lstStyle>
            <a:lvl1pPr marL="0" indent="0">
              <a:buNone/>
              <a:defRPr sz="1800"/>
            </a:lvl1pPr>
            <a:lvl4pPr marL="858838" indent="0" algn="l">
              <a:buNone/>
              <a:defRPr/>
            </a:lvl4pPr>
          </a:lstStyle>
          <a:p>
            <a:pPr lvl="0"/>
            <a:r>
              <a:rPr lang="en-US" dirty="0"/>
              <a:t>How did the customer use the AWS service to overcome the challenge?</a:t>
            </a:r>
          </a:p>
        </p:txBody>
      </p:sp>
      <p:sp>
        <p:nvSpPr>
          <p:cNvPr id="15" name="Title 1">
            <a:extLst>
              <a:ext uri="{FF2B5EF4-FFF2-40B4-BE49-F238E27FC236}">
                <a16:creationId xmlns:a16="http://schemas.microsoft.com/office/drawing/2014/main" id="{247714E6-758A-47DC-AD26-D7996366C071}"/>
              </a:ext>
            </a:extLst>
          </p:cNvPr>
          <p:cNvSpPr>
            <a:spLocks noGrp="1"/>
          </p:cNvSpPr>
          <p:nvPr>
            <p:ph type="title" hasCustomPrompt="1"/>
          </p:nvPr>
        </p:nvSpPr>
        <p:spPr>
          <a:xfrm>
            <a:off x="609600" y="372401"/>
            <a:ext cx="8044206" cy="535531"/>
          </a:xfrm>
        </p:spPr>
        <p:txBody>
          <a:bodyPr/>
          <a:lstStyle>
            <a:lvl1pPr>
              <a:defRPr/>
            </a:lvl1pPr>
          </a:lstStyle>
          <a:p>
            <a:r>
              <a:rPr lang="en-US" dirty="0"/>
              <a:t>Customer name and the outcome</a:t>
            </a:r>
          </a:p>
        </p:txBody>
      </p:sp>
      <p:sp>
        <p:nvSpPr>
          <p:cNvPr id="33" name="Picture Placeholder 32">
            <a:extLst>
              <a:ext uri="{FF2B5EF4-FFF2-40B4-BE49-F238E27FC236}">
                <a16:creationId xmlns:a16="http://schemas.microsoft.com/office/drawing/2014/main" id="{1D87CE65-F4D4-4860-9F27-05F1C740E868}"/>
              </a:ext>
            </a:extLst>
          </p:cNvPr>
          <p:cNvSpPr>
            <a:spLocks noGrp="1"/>
          </p:cNvSpPr>
          <p:nvPr>
            <p:ph type="pic" sz="quarter" idx="24" hasCustomPrompt="1"/>
          </p:nvPr>
        </p:nvSpPr>
        <p:spPr>
          <a:xfrm>
            <a:off x="8826500" y="0"/>
            <a:ext cx="3272456" cy="1876926"/>
          </a:xfrm>
        </p:spPr>
        <p:txBody>
          <a:bodyPr/>
          <a:lstStyle>
            <a:lvl1pPr marL="0" indent="0">
              <a:buNone/>
              <a:defRPr/>
            </a:lvl1pPr>
          </a:lstStyle>
          <a:p>
            <a:r>
              <a:rPr lang="en-US" dirty="0"/>
              <a:t>Logo</a:t>
            </a:r>
          </a:p>
        </p:txBody>
      </p:sp>
    </p:spTree>
    <p:extLst>
      <p:ext uri="{BB962C8B-B14F-4D97-AF65-F5344CB8AC3E}">
        <p14:creationId xmlns:p14="http://schemas.microsoft.com/office/powerpoint/2010/main" val="192116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BEFF3FD-7EB5-5145-8766-8766646B4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9C8A7835-41E2-479A-8668-3008F0F82A20}"/>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E102C023-69B3-457F-91A7-6C69CD670BA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CAAA68A4-BFBC-4A88-A61A-5C33CC54423F}"/>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A7F08E7D-5EA0-45F2-882C-EF924AF266E4}"/>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D121E065-DCEC-4A86-B485-B5EFF2A669C2}"/>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168691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Quote">
    <p:spTree>
      <p:nvGrpSpPr>
        <p:cNvPr id="1" name=""/>
        <p:cNvGrpSpPr/>
        <p:nvPr/>
      </p:nvGrpSpPr>
      <p:grpSpPr>
        <a:xfrm>
          <a:off x="0" y="0"/>
          <a:ext cx="0" cy="0"/>
          <a:chOff x="0" y="0"/>
          <a:chExt cx="0" cy="0"/>
        </a:xfrm>
      </p:grpSpPr>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9411" y="1853047"/>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11472375" y="3155897"/>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3405114" y="3956050"/>
            <a:ext cx="8067261" cy="369332"/>
          </a:xfrm>
        </p:spPr>
        <p:txBody>
          <a:bodyPr/>
          <a:lstStyle>
            <a:lvl1pPr marL="0" indent="0" algn="r">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3405114" y="4325382"/>
            <a:ext cx="8067261" cy="313932"/>
          </a:xfrm>
        </p:spPr>
        <p:txBody>
          <a:bodyPr/>
          <a:lstStyle>
            <a:lvl1pPr marL="0" indent="0" algn="r">
              <a:buNone/>
              <a:defRPr sz="1600"/>
            </a:lvl1pPr>
          </a:lstStyle>
          <a:p>
            <a:pPr lvl="0"/>
            <a:r>
              <a:rPr lang="en-US" dirty="0"/>
              <a:t>Quoted Person’s Job Title, Company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CE0EA4A5-8A22-4753-AF06-FEFA1D870810}" type="datetimeFigureOut">
              <a:rPr lang="en-US" smtClean="0"/>
              <a:t>11/13/23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18" name="Text Placeholder 17">
            <a:extLst>
              <a:ext uri="{FF2B5EF4-FFF2-40B4-BE49-F238E27FC236}">
                <a16:creationId xmlns:a16="http://schemas.microsoft.com/office/drawing/2014/main" id="{26CB8D91-3348-410B-B3BA-5D4E88F1AA22}"/>
              </a:ext>
            </a:extLst>
          </p:cNvPr>
          <p:cNvSpPr>
            <a:spLocks noGrp="1"/>
          </p:cNvSpPr>
          <p:nvPr>
            <p:ph type="body" sz="quarter" idx="21" hasCustomPrompt="1"/>
          </p:nvPr>
        </p:nvSpPr>
        <p:spPr>
          <a:xfrm>
            <a:off x="2886075" y="1961161"/>
            <a:ext cx="8586300" cy="1421928"/>
          </a:xfrm>
        </p:spPr>
        <p:txBody>
          <a:bodyPr/>
          <a:lstStyle>
            <a:lvl1pPr marL="0" indent="0" algn="r">
              <a:buNone/>
              <a:defRPr sz="2400"/>
            </a:lvl1pPr>
          </a:lstStyle>
          <a:p>
            <a:r>
              <a:rPr lang="en-US" dirty="0"/>
              <a:t>Enter quote here. Reposition quote mark graphics to frame the quote. Bold important information. Your customer quote should be no more than 45 words at 24 pt. font. If your quote is shorter, you can increase the font size to fill the space. </a:t>
            </a:r>
          </a:p>
        </p:txBody>
      </p:sp>
      <p:sp>
        <p:nvSpPr>
          <p:cNvPr id="13" name="Title 6">
            <a:extLst>
              <a:ext uri="{FF2B5EF4-FFF2-40B4-BE49-F238E27FC236}">
                <a16:creationId xmlns:a16="http://schemas.microsoft.com/office/drawing/2014/main" id="{C0F4A352-773B-46D7-BCA2-98274E08D9B3}"/>
              </a:ext>
            </a:extLst>
          </p:cNvPr>
          <p:cNvSpPr>
            <a:spLocks noGrp="1"/>
          </p:cNvSpPr>
          <p:nvPr>
            <p:ph type="title" hasCustomPrompt="1"/>
          </p:nvPr>
        </p:nvSpPr>
        <p:spPr>
          <a:xfrm>
            <a:off x="609600" y="372402"/>
            <a:ext cx="10972800" cy="535531"/>
          </a:xfrm>
        </p:spPr>
        <p:txBody>
          <a:bodyPr/>
          <a:lstStyle>
            <a:lvl1pPr>
              <a:defRPr/>
            </a:lvl1pPr>
          </a:lstStyle>
          <a:p>
            <a:r>
              <a:rPr lang="en-US" dirty="0"/>
              <a:t>Customer name and the outcome</a:t>
            </a:r>
          </a:p>
        </p:txBody>
      </p:sp>
      <p:sp>
        <p:nvSpPr>
          <p:cNvPr id="10" name="Picture Placeholder 9">
            <a:extLst>
              <a:ext uri="{FF2B5EF4-FFF2-40B4-BE49-F238E27FC236}">
                <a16:creationId xmlns:a16="http://schemas.microsoft.com/office/drawing/2014/main" id="{6030B32C-297F-4BDB-852A-F48E8BD4D3D1}"/>
              </a:ext>
            </a:extLst>
          </p:cNvPr>
          <p:cNvSpPr>
            <a:spLocks noGrp="1"/>
          </p:cNvSpPr>
          <p:nvPr>
            <p:ph type="pic" sz="quarter" idx="22" hasCustomPrompt="1"/>
          </p:nvPr>
        </p:nvSpPr>
        <p:spPr>
          <a:xfrm>
            <a:off x="8634413" y="4815972"/>
            <a:ext cx="2838450" cy="1478950"/>
          </a:xfrm>
        </p:spPr>
        <p:txBody>
          <a:bodyPr/>
          <a:lstStyle>
            <a:lvl1pPr marL="0" indent="0">
              <a:buNone/>
              <a:defRPr/>
            </a:lvl1pPr>
          </a:lstStyle>
          <a:p>
            <a:r>
              <a:rPr lang="en-US" dirty="0"/>
              <a:t>Logo</a:t>
            </a:r>
          </a:p>
        </p:txBody>
      </p:sp>
      <p:sp>
        <p:nvSpPr>
          <p:cNvPr id="12" name="Slide Number Placeholder 6">
            <a:extLst>
              <a:ext uri="{FF2B5EF4-FFF2-40B4-BE49-F238E27FC236}">
                <a16:creationId xmlns:a16="http://schemas.microsoft.com/office/drawing/2014/main" id="{FF494AB2-DAA2-4CCB-8B25-3F0AA46E6CB4}"/>
              </a:ext>
            </a:extLst>
          </p:cNvPr>
          <p:cNvSpPr>
            <a:spLocks noGrp="1"/>
          </p:cNvSpPr>
          <p:nvPr>
            <p:ph type="sldNum" sz="quarter" idx="12"/>
          </p:nvPr>
        </p:nvSpPr>
        <p:spPr>
          <a:xfrm>
            <a:off x="8929200" y="6298927"/>
            <a:ext cx="2743200" cy="365125"/>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129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380715"/>
            <a:ext cx="10972800" cy="535531"/>
          </a:xfrm>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181100"/>
            <a:ext cx="10972800"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11/13/23</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50168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600" y="380712"/>
            <a:ext cx="10972800" cy="535531"/>
          </a:xfrm>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599" y="1181100"/>
            <a:ext cx="5248274"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181100"/>
            <a:ext cx="5248276" cy="50292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11/13/23</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55687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598" y="371303"/>
            <a:ext cx="10972800" cy="535531"/>
          </a:xfrm>
        </p:spPr>
        <p:txBody>
          <a:bodyPr anchor="t" anchorCtr="0"/>
          <a:lstStyle>
            <a:lvl1pPr>
              <a:defRPr sz="32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3" y="1186654"/>
            <a:ext cx="5372100" cy="2591479"/>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186654"/>
            <a:ext cx="5372101" cy="502364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Slide Number Placeholder 6">
            <a:extLst>
              <a:ext uri="{FF2B5EF4-FFF2-40B4-BE49-F238E27FC236}">
                <a16:creationId xmlns:a16="http://schemas.microsoft.com/office/drawing/2014/main" id="{9A6F8765-2516-471B-B0B9-129653FC1C5A}"/>
              </a:ext>
            </a:extLst>
          </p:cNvPr>
          <p:cNvSpPr>
            <a:spLocks noGrp="1"/>
          </p:cNvSpPr>
          <p:nvPr>
            <p:ph type="sldNum" sz="quarter" idx="12"/>
          </p:nvPr>
        </p:nvSpPr>
        <p:spPr>
          <a:xfrm>
            <a:off x="8929200" y="6289500"/>
            <a:ext cx="2743200" cy="365125"/>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53491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8323922-2C9A-8C49-936B-76006406D3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A5E35137-4FFD-4DE9-83F4-C11052BAEBDF}"/>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002655D6-A6B9-4410-8224-E47274B99266}"/>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8A18BE08-0BE1-414C-8F32-AB3838E1BBAF}"/>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34900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0699A8-F4FA-6346-9CE1-EF9E36249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1E9BC3B7-65F9-4D99-AF5B-81302A700303}"/>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A47E6289-8E0F-4FD0-A01D-7ACDDDB3F744}"/>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EA76EB9B-8630-47F1-B5CE-A58609CEB954}"/>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EE419A70-7856-4663-A3CA-A17E0E6DA7FF}"/>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C8CA18A4-8FF3-4FE3-94CE-98156C347083}"/>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40156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B09F166-BAFD-CD4B-B967-EEE2856F1B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EEBC02E1-B805-4EF0-8FB3-0FC009F5FFEF}"/>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C4DB174A-CD2C-4418-8FDC-F21DB2083288}"/>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5D5B7558-48D4-4431-8B7D-7F9677A7CD9B}"/>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DE88170B-D124-47FB-8523-575F6645EDED}"/>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CCF0CB9B-FD32-4D07-966A-2AB4B8C79C75}"/>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58402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0BD941-200A-FF40-A445-268D8C6348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7AB38665-E966-4960-8715-4EACA334B8B6}"/>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1E489FFF-D212-489D-8EB8-AD3F900F1339}"/>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D4118742-EC7D-4E50-AFF8-07439D029FCA}"/>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80D39249-CF90-4105-AAC2-BDCDD7A82D27}"/>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3995CA49-5AB5-49D7-9145-3F72E787B87D}"/>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16910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08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11" name="TextBox 10">
            <a:extLst>
              <a:ext uri="{FF2B5EF4-FFF2-40B4-BE49-F238E27FC236}">
                <a16:creationId xmlns:a16="http://schemas.microsoft.com/office/drawing/2014/main" id="{612FB342-D3BE-4163-9A76-9B85ECCFC2A2}"/>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396212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11319F8-B915-9347-B439-7E319BB127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D12D6154-B2A8-4A4A-94FC-85ABD319CDB4}"/>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860990F0-44D9-415C-BAD3-BA1553CDC519}"/>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EE4A2A92-DE9D-4BD3-B6D8-A5FB5F293374}"/>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C5C73ADF-8C68-4B09-985E-88C4B4D6DC88}"/>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27975BAB-EAD3-43C3-A0CF-6B1A16558CB2}"/>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194696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7" y="2026178"/>
            <a:ext cx="6809297" cy="683091"/>
          </a:xfrm>
        </p:spPr>
        <p:txBody>
          <a:bodyPr wrap="square" anchor="t" anchorCtr="0"/>
          <a:lstStyle>
            <a:lvl1pPr algn="l">
              <a:defRPr sz="4800"/>
            </a:lvl1pPr>
          </a:lstStyle>
          <a:p>
            <a:r>
              <a:rPr lang="en-US" dirty="0"/>
              <a:t>First-use Service Name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
        <p:nvSpPr>
          <p:cNvPr id="14" name="Text Placeholder 9">
            <a:extLst>
              <a:ext uri="{FF2B5EF4-FFF2-40B4-BE49-F238E27FC236}">
                <a16:creationId xmlns:a16="http://schemas.microsoft.com/office/drawing/2014/main" id="{EE317572-241A-416F-97CD-64B41E96407A}"/>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7" name="Text Placeholder 11">
            <a:extLst>
              <a:ext uri="{FF2B5EF4-FFF2-40B4-BE49-F238E27FC236}">
                <a16:creationId xmlns:a16="http://schemas.microsoft.com/office/drawing/2014/main" id="{DDA33959-E598-442C-ACCB-2D9F2D6B9021}"/>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380682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F06A6A88-84C4-486E-B3F5-B7D42A6FDA0A}"/>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29CE4068-52AD-429B-B33C-4EBC69C53911}"/>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C54D8DBA-B8F0-409B-B2FE-8AD18B10CCDC}"/>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5B7296CD-6484-4DF7-AD9C-0A8B2D64094F}"/>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82AF84E4-26E5-495E-9073-7746EB0201C1}"/>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1548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2D8C9D80-3D36-4044-BA40-96902ECD7386}"/>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2FFF3B00-3AC8-4163-9B88-B0BE952A6AF8}"/>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27E0993E-ADDF-4E81-A570-F9CF787EE05A}"/>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4DE2ED72-BD2F-4F79-9174-144459BB4593}"/>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2D6F7074-0DF0-47E0-B113-C539CBDEE7BB}"/>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60816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AAB5039D-0355-4CF8-9B19-B84CAB8078F4}"/>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FA2A2930-3C21-4519-AE16-4C896A71482C}"/>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44873051-9D19-45E9-B2F4-948B245A7F56}"/>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A6807595-F141-405B-B72C-A55021DB3F1B}"/>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678F6322-B5FF-4AC6-8DB5-0069783359A8}"/>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59221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F11005A-3F3C-1E4B-B54E-3746C0D26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8" name="Text Placeholder 7">
            <a:extLst>
              <a:ext uri="{FF2B5EF4-FFF2-40B4-BE49-F238E27FC236}">
                <a16:creationId xmlns:a16="http://schemas.microsoft.com/office/drawing/2014/main" id="{26B583D4-1CC0-4B0B-823E-5940E9421891}"/>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D5D1EF49-1B87-4936-A3E2-32CDD4CD9B4C}"/>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087D7CA6-CDAE-4A78-96AD-BEEF8FD73628}"/>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B24FDA3E-0D50-4CE8-B921-94D61EF3CF44}"/>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20E6325E-B30C-4FED-AB58-3C7677E1C418}"/>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07419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7BEAA3AB-117F-4AB0-BC94-C36D86943F70}"/>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91CB08DD-74D3-469D-97F5-6FC2EDD6194A}"/>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67E8AB0F-B006-4B74-8469-37BF3790305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CA53F79C-D595-4CA2-8313-3510606F0B58}"/>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17AEEA02-1149-4A8E-B3C6-21C51BEACE0A}"/>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29257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Option 1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7B670314-AD32-45EC-8A18-77B9BAE1D653}"/>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647887E3-42EB-4241-946E-5EC17754761A}"/>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CE868BA0-13DD-4F21-B428-293F3D546F08}"/>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8DAFA7D3-0165-4E0D-A138-15479EE16E2A}"/>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7C540B40-4B12-4AED-84FE-9B6CC074DC08}"/>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7756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Option 1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FDE58369-F9CD-4BED-8AF6-60ACB127D311}"/>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7B5CA3E4-2017-4DFA-95DC-A2C5AF7DCE69}"/>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3FDA9EA5-DEBF-4542-983C-B5B046168E42}"/>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901E2C22-B9A6-4A8C-9A60-788B27A55621}"/>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50D216FA-800B-47BA-8C67-75A159189921}"/>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88007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Option 14">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984C473D-9606-4416-814C-965563D707F8}"/>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8C23459C-2865-4D69-A4E3-39392EE45FA0}"/>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E72AFD5E-2AF5-4957-B820-6D9F90239AC5}"/>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363BB3F2-7FA4-4D0D-BE9C-EBD874F93B28}"/>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1F58D657-988C-4EC7-82EB-D047ED71BACA}"/>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202554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Option 1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F0B24F6D-FAA6-4DFE-8C7D-366158A31892}"/>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EA4C9205-449C-4B5F-8534-0D0ABBBD3FF6}"/>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AC8B11D7-79AA-411D-B50C-3C89024F7D86}"/>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940B5958-8688-4B59-82D4-409384D31347}"/>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AD0B4BD6-8C64-4DE2-8724-80FB44D971A6}"/>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371809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Option 16">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5" name="Text Placeholder 7">
            <a:extLst>
              <a:ext uri="{FF2B5EF4-FFF2-40B4-BE49-F238E27FC236}">
                <a16:creationId xmlns:a16="http://schemas.microsoft.com/office/drawing/2014/main" id="{45BF235E-C35E-4F56-A8D1-1A9EF97964DE}"/>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5A2B90D1-FDC7-4022-9E9C-D063AB4EF1AA}"/>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21" name="TextBox 20">
            <a:extLst>
              <a:ext uri="{FF2B5EF4-FFF2-40B4-BE49-F238E27FC236}">
                <a16:creationId xmlns:a16="http://schemas.microsoft.com/office/drawing/2014/main" id="{48ED7E72-9259-4962-840D-D0C430B6C10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22" name="TextBox 21">
            <a:extLst>
              <a:ext uri="{FF2B5EF4-FFF2-40B4-BE49-F238E27FC236}">
                <a16:creationId xmlns:a16="http://schemas.microsoft.com/office/drawing/2014/main" id="{4FECB22F-0C71-4AE9-B126-71E9A87F64FF}"/>
              </a:ext>
            </a:extLst>
          </p:cNvPr>
          <p:cNvSpPr txBox="1"/>
          <p:nvPr userDrawn="1"/>
        </p:nvSpPr>
        <p:spPr>
          <a:xfrm>
            <a:off x="609600" y="6389812"/>
            <a:ext cx="2745850"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a:t>
            </a:r>
          </a:p>
        </p:txBody>
      </p:sp>
      <p:sp>
        <p:nvSpPr>
          <p:cNvPr id="23" name="TextBox 22">
            <a:extLst>
              <a:ext uri="{FF2B5EF4-FFF2-40B4-BE49-F238E27FC236}">
                <a16:creationId xmlns:a16="http://schemas.microsoft.com/office/drawing/2014/main" id="{B69FDE7E-F5A4-4A60-88E4-33B477774035}"/>
              </a:ext>
            </a:extLst>
          </p:cNvPr>
          <p:cNvSpPr txBox="1"/>
          <p:nvPr userDrawn="1"/>
        </p:nvSpPr>
        <p:spPr>
          <a:xfrm>
            <a:off x="77858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54454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72F510B-DCA1-9F49-B85D-3283E0DCFB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8A61F80D-C79A-4BFB-A968-A9A32319B0F1}"/>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13" name="Subtitle 2">
            <a:extLst>
              <a:ext uri="{FF2B5EF4-FFF2-40B4-BE49-F238E27FC236}">
                <a16:creationId xmlns:a16="http://schemas.microsoft.com/office/drawing/2014/main" id="{528EBFA5-9FB5-4B6F-BFD1-C6A3029B5524}"/>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0" name="Text Placeholder 9">
            <a:extLst>
              <a:ext uri="{FF2B5EF4-FFF2-40B4-BE49-F238E27FC236}">
                <a16:creationId xmlns:a16="http://schemas.microsoft.com/office/drawing/2014/main" id="{D7D26092-1D46-4BD9-B16C-75D3884ADB6F}"/>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57E779EB-E7E1-450F-901A-2557D592AF63}"/>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2" name="TextBox 21">
            <a:extLst>
              <a:ext uri="{FF2B5EF4-FFF2-40B4-BE49-F238E27FC236}">
                <a16:creationId xmlns:a16="http://schemas.microsoft.com/office/drawing/2014/main" id="{98A6AD93-53B9-4C3C-85C9-880990A4344B}"/>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286651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378869"/>
            <a:ext cx="10972800" cy="535531"/>
          </a:xfrm>
        </p:spPr>
        <p:txBody>
          <a:bodyPr/>
          <a:lstStyle>
            <a:lvl1pPr>
              <a:defRPr/>
            </a:lvl1pPr>
          </a:lstStyle>
          <a:p>
            <a:r>
              <a:rPr lang="en-US" dirty="0"/>
              <a:t>Appendix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71600"/>
            <a:ext cx="10972800" cy="4763386"/>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single-level TOC</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11/13/23</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5981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372402"/>
            <a:ext cx="10972800" cy="535531"/>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464128" y="1197032"/>
            <a:ext cx="2118272" cy="5013267"/>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11/13/23</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36301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781048"/>
            <a:ext cx="2857500" cy="542925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54228" y="781048"/>
            <a:ext cx="2118272" cy="5429252"/>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11/13/23</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155478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529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792AA8FF-880F-4145-82C0-686A5A35C16F}"/>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87947226-4528-4E3E-A053-9774399F0F5E}"/>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FE9C84AC-86AA-4268-8D1D-35B0BD75860F}"/>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D77550FE-00D8-41D8-BAFA-8A8B6777BFC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C44CDD4B-9814-437D-877A-1D8696278C4A}"/>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275616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33757932-B2D5-4CAF-8E58-28044FED49D3}"/>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BEC3C5C5-82A6-424E-8EAF-D97D611D6470}"/>
              </a:ext>
            </a:extLst>
          </p:cNvPr>
          <p:cNvSpPr>
            <a:spLocks noGrp="1"/>
          </p:cNvSpPr>
          <p:nvPr>
            <p:ph type="subTitle" idx="1" hasCustomPrompt="1"/>
          </p:nvPr>
        </p:nvSpPr>
        <p:spPr>
          <a:xfrm>
            <a:off x="609598" y="2752725"/>
            <a:ext cx="5385849"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528E398C-E894-4034-88B4-4F7936761E38}"/>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C5A2A3F6-8D1B-4675-8881-66CF1AE81FC4}"/>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9469DDF7-9FEA-49D3-AF49-3C37297435DE}"/>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62026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9" name="Title 1">
            <a:extLst>
              <a:ext uri="{FF2B5EF4-FFF2-40B4-BE49-F238E27FC236}">
                <a16:creationId xmlns:a16="http://schemas.microsoft.com/office/drawing/2014/main" id="{6FFBD2EC-039C-4478-A1B3-6C426C29B602}"/>
              </a:ext>
            </a:extLst>
          </p:cNvPr>
          <p:cNvSpPr>
            <a:spLocks noGrp="1"/>
          </p:cNvSpPr>
          <p:nvPr>
            <p:ph type="ctrTitle" hasCustomPrompt="1"/>
          </p:nvPr>
        </p:nvSpPr>
        <p:spPr>
          <a:xfrm>
            <a:off x="609597" y="2026178"/>
            <a:ext cx="6809297" cy="600189"/>
          </a:xfrm>
        </p:spPr>
        <p:txBody>
          <a:bodyPr wrap="square" anchor="t" anchorCtr="0"/>
          <a:lstStyle>
            <a:lvl1pPr algn="l">
              <a:defRPr sz="4800"/>
            </a:lvl1pPr>
          </a:lstStyle>
          <a:p>
            <a:r>
              <a:rPr lang="en-US" dirty="0"/>
              <a:t>First-use Service Name</a:t>
            </a:r>
          </a:p>
        </p:txBody>
      </p:sp>
      <p:sp>
        <p:nvSpPr>
          <p:cNvPr id="20" name="Subtitle 2">
            <a:extLst>
              <a:ext uri="{FF2B5EF4-FFF2-40B4-BE49-F238E27FC236}">
                <a16:creationId xmlns:a16="http://schemas.microsoft.com/office/drawing/2014/main" id="{2FE30CD3-0300-4C94-A5DD-008AE243A760}"/>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t>
            </a:r>
          </a:p>
        </p:txBody>
      </p:sp>
      <p:sp>
        <p:nvSpPr>
          <p:cNvPr id="21" name="Text Placeholder 9">
            <a:extLst>
              <a:ext uri="{FF2B5EF4-FFF2-40B4-BE49-F238E27FC236}">
                <a16:creationId xmlns:a16="http://schemas.microsoft.com/office/drawing/2014/main" id="{313DD2EC-39CF-4C3C-A761-B733A459006E}"/>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2" name="Text Placeholder 11">
            <a:extLst>
              <a:ext uri="{FF2B5EF4-FFF2-40B4-BE49-F238E27FC236}">
                <a16:creationId xmlns:a16="http://schemas.microsoft.com/office/drawing/2014/main" id="{7A4F57B8-7086-41B0-8A85-914CBD051D6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3" name="TextBox 22">
            <a:extLst>
              <a:ext uri="{FF2B5EF4-FFF2-40B4-BE49-F238E27FC236}">
                <a16:creationId xmlns:a16="http://schemas.microsoft.com/office/drawing/2014/main" id="{8A16CCCD-DAC9-488E-B0E3-F25E5FD7971D}"/>
              </a:ext>
            </a:extLst>
          </p:cNvPr>
          <p:cNvSpPr txBox="1"/>
          <p:nvPr userDrawn="1"/>
        </p:nvSpPr>
        <p:spPr>
          <a:xfrm>
            <a:off x="599180" y="6389813"/>
            <a:ext cx="2756077" cy="184666"/>
          </a:xfrm>
          <a:prstGeom prst="rect">
            <a:avLst/>
          </a:prstGeom>
          <a:noFill/>
        </p:spPr>
        <p:txBody>
          <a:bodyPr wrap="square" rtlCol="0">
            <a:spAutoFit/>
          </a:bodyPr>
          <a:lstStyle/>
          <a:p>
            <a:pPr algn="ctr"/>
            <a:r>
              <a:rPr lang="en-US" sz="600" dirty="0">
                <a:solidFill>
                  <a:schemeClr val="tx2"/>
                </a:solidFill>
              </a:rPr>
              <a:t>© 2023, Amazon Web Services, Inc. or its affiliates. All rights reserved. </a:t>
            </a:r>
          </a:p>
        </p:txBody>
      </p:sp>
    </p:spTree>
    <p:extLst>
      <p:ext uri="{BB962C8B-B14F-4D97-AF65-F5344CB8AC3E}">
        <p14:creationId xmlns:p14="http://schemas.microsoft.com/office/powerpoint/2010/main" val="21126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31421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594360" y="125920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11/13/23</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dirty="0"/>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65">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4796611" y="6389813"/>
            <a:ext cx="2598788" cy="184666"/>
          </a:xfrm>
          <a:prstGeom prst="rect">
            <a:avLst/>
          </a:prstGeom>
          <a:noFill/>
        </p:spPr>
        <p:txBody>
          <a:bodyPr wrap="none" rtlCol="0">
            <a:spAutoFit/>
          </a:bodyPr>
          <a:lstStyle/>
          <a:p>
            <a:pPr algn="ctr"/>
            <a:r>
              <a:rPr lang="en-US" sz="600" dirty="0"/>
              <a:t>© 2023, Amazon Web Services, Inc. or its affiliates. All rights reserved.</a:t>
            </a:r>
          </a:p>
        </p:txBody>
      </p:sp>
    </p:spTree>
    <p:extLst>
      <p:ext uri="{BB962C8B-B14F-4D97-AF65-F5344CB8AC3E}">
        <p14:creationId xmlns:p14="http://schemas.microsoft.com/office/powerpoint/2010/main" val="237825094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18" r:id="rId5"/>
    <p:sldLayoutId id="2147483779" r:id="rId6"/>
    <p:sldLayoutId id="2147483780" r:id="rId7"/>
    <p:sldLayoutId id="2147483781" r:id="rId8"/>
    <p:sldLayoutId id="2147483782" r:id="rId9"/>
    <p:sldLayoutId id="2147483783" r:id="rId10"/>
    <p:sldLayoutId id="2147483784" r:id="rId11"/>
    <p:sldLayoutId id="214748378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802" r:id="rId36"/>
    <p:sldLayoutId id="2147483750" r:id="rId37"/>
    <p:sldLayoutId id="2147483751" r:id="rId38"/>
    <p:sldLayoutId id="2147483774" r:id="rId39"/>
    <p:sldLayoutId id="2147483753" r:id="rId40"/>
    <p:sldLayoutId id="2147483754" r:id="rId41"/>
    <p:sldLayoutId id="2147483755" r:id="rId42"/>
    <p:sldLayoutId id="2147483756" r:id="rId43"/>
    <p:sldLayoutId id="2147483786" r:id="rId44"/>
    <p:sldLayoutId id="2147483787" r:id="rId45"/>
    <p:sldLayoutId id="2147483788" r:id="rId46"/>
    <p:sldLayoutId id="2147483789" r:id="rId47"/>
    <p:sldLayoutId id="2147483757" r:id="rId48"/>
    <p:sldLayoutId id="2147483791" r:id="rId49"/>
    <p:sldLayoutId id="2147483792" r:id="rId50"/>
    <p:sldLayoutId id="2147483793" r:id="rId51"/>
    <p:sldLayoutId id="2147483794" r:id="rId52"/>
    <p:sldLayoutId id="2147483795" r:id="rId53"/>
    <p:sldLayoutId id="2147483796" r:id="rId54"/>
    <p:sldLayoutId id="2147483797" r:id="rId55"/>
    <p:sldLayoutId id="2147483798" r:id="rId56"/>
    <p:sldLayoutId id="2147483799" r:id="rId57"/>
    <p:sldLayoutId id="2147483800" r:id="rId58"/>
    <p:sldLayoutId id="2147483801" r:id="rId59"/>
    <p:sldLayoutId id="2147483769" r:id="rId60"/>
    <p:sldLayoutId id="2147483770" r:id="rId61"/>
    <p:sldLayoutId id="2147483771" r:id="rId62"/>
    <p:sldLayoutId id="2147483772"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a:solidFill>
            <a:schemeClr val="tx1"/>
          </a:solidFill>
          <a:latin typeface="+mn-lt"/>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857250" indent="-228600" algn="l" defTabSz="914400" rtl="0" eaLnBrk="1" latinLnBrk="0" hangingPunct="1">
        <a:lnSpc>
          <a:spcPct val="90000"/>
        </a:lnSpc>
        <a:spcBef>
          <a:spcPts val="0"/>
        </a:spcBef>
        <a:spcAft>
          <a:spcPts val="1200"/>
        </a:spcAft>
        <a:buFont typeface="Amazon Ember Display" panose="020B0603020204020204" pitchFamily="34" charset="0"/>
        <a:buChar char="–"/>
        <a:defRPr sz="2000" kern="1200">
          <a:solidFill>
            <a:schemeClr val="tx1"/>
          </a:solidFill>
          <a:latin typeface="+mn-lt"/>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0" Type="http://schemas.openxmlformats.org/officeDocument/2006/relationships/image" Target="../media/image38.svg"/><Relationship Id="rId4" Type="http://schemas.openxmlformats.org/officeDocument/2006/relationships/image" Target="../media/image40.sv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BAAE79-CFB3-E157-0811-C29AD54F87FD}"/>
              </a:ext>
            </a:extLst>
          </p:cNvPr>
          <p:cNvSpPr>
            <a:spLocks noGrp="1"/>
          </p:cNvSpPr>
          <p:nvPr>
            <p:ph type="sldNum" sz="quarter" idx="12"/>
          </p:nvPr>
        </p:nvSpPr>
        <p:spPr/>
        <p:txBody>
          <a:bodyPr/>
          <a:lstStyle/>
          <a:p>
            <a:fld id="{EB4B8DE2-A4E8-46E4-8BBF-D75455EFF32C}" type="slidenum">
              <a:rPr lang="en-US" smtClean="0"/>
              <a:pPr/>
              <a:t>1</a:t>
            </a:fld>
            <a:endParaRPr lang="en-US" dirty="0"/>
          </a:p>
        </p:txBody>
      </p:sp>
      <p:pic>
        <p:nvPicPr>
          <p:cNvPr id="1026" name="Picture 2" descr="abstract-text">
            <a:extLst>
              <a:ext uri="{FF2B5EF4-FFF2-40B4-BE49-F238E27FC236}">
                <a16:creationId xmlns:a16="http://schemas.microsoft.com/office/drawing/2014/main" id="{708DA976-B3A1-DB16-27A1-EA3CA15AF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9038"/>
            <a:ext cx="12192000" cy="447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8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DEE1BE-124A-F062-8804-4DC8694FFE61}"/>
              </a:ext>
            </a:extLst>
          </p:cNvPr>
          <p:cNvSpPr>
            <a:spLocks noGrp="1"/>
          </p:cNvSpPr>
          <p:nvPr>
            <p:ph type="sldNum" sz="quarter" idx="13"/>
          </p:nvPr>
        </p:nvSpPr>
        <p:spPr/>
        <p:txBody>
          <a:bodyPr/>
          <a:lstStyle/>
          <a:p>
            <a:fld id="{EB4B8DE2-A4E8-46E4-8BBF-D75455EFF32C}" type="slidenum">
              <a:rPr lang="en-US" smtClean="0"/>
              <a:pPr/>
              <a:t>10</a:t>
            </a:fld>
            <a:endParaRPr lang="en-US" dirty="0"/>
          </a:p>
        </p:txBody>
      </p:sp>
      <p:pic>
        <p:nvPicPr>
          <p:cNvPr id="5" name="Picture 4">
            <a:extLst>
              <a:ext uri="{FF2B5EF4-FFF2-40B4-BE49-F238E27FC236}">
                <a16:creationId xmlns:a16="http://schemas.microsoft.com/office/drawing/2014/main" id="{D791F6BC-F810-8F23-978F-9BB49B1431B7}"/>
              </a:ext>
            </a:extLst>
          </p:cNvPr>
          <p:cNvPicPr>
            <a:picLocks noChangeAspect="1"/>
          </p:cNvPicPr>
          <p:nvPr/>
        </p:nvPicPr>
        <p:blipFill>
          <a:blip r:embed="rId2"/>
          <a:stretch>
            <a:fillRect/>
          </a:stretch>
        </p:blipFill>
        <p:spPr>
          <a:xfrm>
            <a:off x="3652630" y="0"/>
            <a:ext cx="4886739" cy="6858000"/>
          </a:xfrm>
          <a:prstGeom prst="rect">
            <a:avLst/>
          </a:prstGeom>
        </p:spPr>
      </p:pic>
      <p:sp>
        <p:nvSpPr>
          <p:cNvPr id="6" name="Rectangle 5">
            <a:extLst>
              <a:ext uri="{FF2B5EF4-FFF2-40B4-BE49-F238E27FC236}">
                <a16:creationId xmlns:a16="http://schemas.microsoft.com/office/drawing/2014/main" id="{C1EAC9A0-FA87-1A12-3B48-CAF00696B425}"/>
              </a:ext>
            </a:extLst>
          </p:cNvPr>
          <p:cNvSpPr/>
          <p:nvPr/>
        </p:nvSpPr>
        <p:spPr>
          <a:xfrm>
            <a:off x="3784600" y="4635500"/>
            <a:ext cx="4584700" cy="5842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7352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A0F1CF-C887-9BD8-2490-18FBD45D9C7B}"/>
              </a:ext>
            </a:extLst>
          </p:cNvPr>
          <p:cNvSpPr>
            <a:spLocks noGrp="1"/>
          </p:cNvSpPr>
          <p:nvPr>
            <p:ph type="sldNum" sz="quarter" idx="12"/>
          </p:nvPr>
        </p:nvSpPr>
        <p:spPr/>
        <p:txBody>
          <a:bodyPr/>
          <a:lstStyle/>
          <a:p>
            <a:fld id="{EB4B8DE2-A4E8-46E4-8BBF-D75455EFF32C}" type="slidenum">
              <a:rPr lang="en-US" smtClean="0"/>
              <a:pPr/>
              <a:t>11</a:t>
            </a:fld>
            <a:endParaRPr lang="en-US" dirty="0"/>
          </a:p>
        </p:txBody>
      </p:sp>
      <p:pic>
        <p:nvPicPr>
          <p:cNvPr id="3" name="Picture 2">
            <a:extLst>
              <a:ext uri="{FF2B5EF4-FFF2-40B4-BE49-F238E27FC236}">
                <a16:creationId xmlns:a16="http://schemas.microsoft.com/office/drawing/2014/main" id="{C15F9A5D-9166-C4D1-B237-736412327066}"/>
              </a:ext>
            </a:extLst>
          </p:cNvPr>
          <p:cNvPicPr>
            <a:picLocks noChangeAspect="1"/>
          </p:cNvPicPr>
          <p:nvPr/>
        </p:nvPicPr>
        <p:blipFill>
          <a:blip r:embed="rId2"/>
          <a:stretch>
            <a:fillRect/>
          </a:stretch>
        </p:blipFill>
        <p:spPr>
          <a:xfrm>
            <a:off x="2349500" y="1149350"/>
            <a:ext cx="7493000" cy="4559300"/>
          </a:xfrm>
          <a:prstGeom prst="rect">
            <a:avLst/>
          </a:prstGeom>
        </p:spPr>
      </p:pic>
      <p:sp>
        <p:nvSpPr>
          <p:cNvPr id="4" name="Rectangle 3">
            <a:extLst>
              <a:ext uri="{FF2B5EF4-FFF2-40B4-BE49-F238E27FC236}">
                <a16:creationId xmlns:a16="http://schemas.microsoft.com/office/drawing/2014/main" id="{810DFD4E-0C10-6658-35C0-E31392186678}"/>
              </a:ext>
            </a:extLst>
          </p:cNvPr>
          <p:cNvSpPr/>
          <p:nvPr/>
        </p:nvSpPr>
        <p:spPr>
          <a:xfrm>
            <a:off x="2870200" y="3822700"/>
            <a:ext cx="6654800" cy="990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9870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730BE-0B20-707C-A427-EAE3FCA95DA6}"/>
              </a:ext>
            </a:extLst>
          </p:cNvPr>
          <p:cNvSpPr>
            <a:spLocks noGrp="1"/>
          </p:cNvSpPr>
          <p:nvPr>
            <p:ph type="sldNum" sz="quarter" idx="12"/>
          </p:nvPr>
        </p:nvSpPr>
        <p:spPr/>
        <p:txBody>
          <a:bodyPr/>
          <a:lstStyle/>
          <a:p>
            <a:fld id="{EB4B8DE2-A4E8-46E4-8BBF-D75455EFF32C}" type="slidenum">
              <a:rPr lang="en-US" smtClean="0"/>
              <a:pPr/>
              <a:t>12</a:t>
            </a:fld>
            <a:endParaRPr lang="en-US" dirty="0"/>
          </a:p>
        </p:txBody>
      </p:sp>
      <p:pic>
        <p:nvPicPr>
          <p:cNvPr id="4" name="Picture 3">
            <a:extLst>
              <a:ext uri="{FF2B5EF4-FFF2-40B4-BE49-F238E27FC236}">
                <a16:creationId xmlns:a16="http://schemas.microsoft.com/office/drawing/2014/main" id="{D6ED6286-C052-903C-4B40-1442CEFE1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892" y="203375"/>
            <a:ext cx="7772400" cy="5900033"/>
          </a:xfrm>
          <a:prstGeom prst="rect">
            <a:avLst/>
          </a:prstGeom>
        </p:spPr>
      </p:pic>
      <p:sp>
        <p:nvSpPr>
          <p:cNvPr id="5" name="Rectangle 4">
            <a:extLst>
              <a:ext uri="{FF2B5EF4-FFF2-40B4-BE49-F238E27FC236}">
                <a16:creationId xmlns:a16="http://schemas.microsoft.com/office/drawing/2014/main" id="{24C31C6A-63A2-4804-E827-B500560D3341}"/>
              </a:ext>
            </a:extLst>
          </p:cNvPr>
          <p:cNvSpPr/>
          <p:nvPr/>
        </p:nvSpPr>
        <p:spPr>
          <a:xfrm>
            <a:off x="1815919" y="305343"/>
            <a:ext cx="5468801" cy="2461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1408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015664-9316-BB75-3223-385985FA01E6}"/>
              </a:ext>
            </a:extLst>
          </p:cNvPr>
          <p:cNvSpPr>
            <a:spLocks noGrp="1"/>
          </p:cNvSpPr>
          <p:nvPr>
            <p:ph type="sldNum" sz="quarter" idx="12"/>
          </p:nvPr>
        </p:nvSpPr>
        <p:spPr/>
        <p:txBody>
          <a:bodyPr/>
          <a:lstStyle/>
          <a:p>
            <a:fld id="{EB4B8DE2-A4E8-46E4-8BBF-D75455EFF32C}" type="slidenum">
              <a:rPr lang="en-US" smtClean="0"/>
              <a:pPr/>
              <a:t>13</a:t>
            </a:fld>
            <a:endParaRPr lang="en-US" dirty="0"/>
          </a:p>
        </p:txBody>
      </p:sp>
      <p:pic>
        <p:nvPicPr>
          <p:cNvPr id="3" name="Picture 2">
            <a:extLst>
              <a:ext uri="{FF2B5EF4-FFF2-40B4-BE49-F238E27FC236}">
                <a16:creationId xmlns:a16="http://schemas.microsoft.com/office/drawing/2014/main" id="{773732DB-9727-95F2-5980-DB531B2E1A61}"/>
              </a:ext>
            </a:extLst>
          </p:cNvPr>
          <p:cNvPicPr>
            <a:picLocks noChangeAspect="1"/>
          </p:cNvPicPr>
          <p:nvPr/>
        </p:nvPicPr>
        <p:blipFill>
          <a:blip r:embed="rId2"/>
          <a:stretch>
            <a:fillRect/>
          </a:stretch>
        </p:blipFill>
        <p:spPr>
          <a:xfrm>
            <a:off x="2209800" y="478983"/>
            <a:ext cx="7772400" cy="5900033"/>
          </a:xfrm>
          <a:prstGeom prst="rect">
            <a:avLst/>
          </a:prstGeom>
        </p:spPr>
      </p:pic>
      <p:sp>
        <p:nvSpPr>
          <p:cNvPr id="4" name="Rectangle 3">
            <a:extLst>
              <a:ext uri="{FF2B5EF4-FFF2-40B4-BE49-F238E27FC236}">
                <a16:creationId xmlns:a16="http://schemas.microsoft.com/office/drawing/2014/main" id="{02680377-CABA-AA28-9FB2-B97E70AE0DC4}"/>
              </a:ext>
            </a:extLst>
          </p:cNvPr>
          <p:cNvSpPr/>
          <p:nvPr/>
        </p:nvSpPr>
        <p:spPr>
          <a:xfrm>
            <a:off x="8656320" y="2550703"/>
            <a:ext cx="1016000" cy="2461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A244BE29-340C-E88E-E873-EAE8478EBBB2}"/>
              </a:ext>
            </a:extLst>
          </p:cNvPr>
          <p:cNvSpPr/>
          <p:nvPr/>
        </p:nvSpPr>
        <p:spPr>
          <a:xfrm>
            <a:off x="7691120" y="2906124"/>
            <a:ext cx="1981200" cy="88355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7951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6BDF57-6E50-6E49-1A66-DB5070FD70A1}"/>
              </a:ext>
            </a:extLst>
          </p:cNvPr>
          <p:cNvSpPr>
            <a:spLocks noGrp="1"/>
          </p:cNvSpPr>
          <p:nvPr>
            <p:ph type="sldNum" sz="quarter" idx="12"/>
          </p:nvPr>
        </p:nvSpPr>
        <p:spPr/>
        <p:txBody>
          <a:bodyPr/>
          <a:lstStyle/>
          <a:p>
            <a:fld id="{EB4B8DE2-A4E8-46E4-8BBF-D75455EFF32C}" type="slidenum">
              <a:rPr lang="en-US" smtClean="0"/>
              <a:pPr/>
              <a:t>14</a:t>
            </a:fld>
            <a:endParaRPr lang="en-US" dirty="0"/>
          </a:p>
        </p:txBody>
      </p:sp>
      <p:pic>
        <p:nvPicPr>
          <p:cNvPr id="3" name="Picture 2">
            <a:extLst>
              <a:ext uri="{FF2B5EF4-FFF2-40B4-BE49-F238E27FC236}">
                <a16:creationId xmlns:a16="http://schemas.microsoft.com/office/drawing/2014/main" id="{1061A2B0-C67C-5F08-CDE3-91A10800E04B}"/>
              </a:ext>
            </a:extLst>
          </p:cNvPr>
          <p:cNvPicPr>
            <a:picLocks noChangeAspect="1"/>
          </p:cNvPicPr>
          <p:nvPr/>
        </p:nvPicPr>
        <p:blipFill>
          <a:blip r:embed="rId2"/>
          <a:stretch>
            <a:fillRect/>
          </a:stretch>
        </p:blipFill>
        <p:spPr>
          <a:xfrm>
            <a:off x="2491928" y="0"/>
            <a:ext cx="7208144" cy="6858000"/>
          </a:xfrm>
          <a:prstGeom prst="rect">
            <a:avLst/>
          </a:prstGeom>
        </p:spPr>
      </p:pic>
      <p:sp>
        <p:nvSpPr>
          <p:cNvPr id="4" name="Rectangle 3">
            <a:extLst>
              <a:ext uri="{FF2B5EF4-FFF2-40B4-BE49-F238E27FC236}">
                <a16:creationId xmlns:a16="http://schemas.microsoft.com/office/drawing/2014/main" id="{099594D0-7792-2CE7-0C0E-C32474E01CAA}"/>
              </a:ext>
            </a:extLst>
          </p:cNvPr>
          <p:cNvSpPr/>
          <p:nvPr/>
        </p:nvSpPr>
        <p:spPr>
          <a:xfrm>
            <a:off x="2651760" y="4826365"/>
            <a:ext cx="1869440" cy="4974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2552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B0CA9A-1B23-3014-5FA2-C997252F4A1D}"/>
              </a:ext>
            </a:extLst>
          </p:cNvPr>
          <p:cNvSpPr>
            <a:spLocks noGrp="1"/>
          </p:cNvSpPr>
          <p:nvPr>
            <p:ph type="sldNum" sz="quarter" idx="12"/>
          </p:nvPr>
        </p:nvSpPr>
        <p:spPr/>
        <p:txBody>
          <a:bodyPr/>
          <a:lstStyle/>
          <a:p>
            <a:fld id="{EB4B8DE2-A4E8-46E4-8BBF-D75455EFF32C}" type="slidenum">
              <a:rPr lang="en-US" smtClean="0"/>
              <a:pPr/>
              <a:t>15</a:t>
            </a:fld>
            <a:endParaRPr lang="en-US" dirty="0"/>
          </a:p>
        </p:txBody>
      </p:sp>
      <p:pic>
        <p:nvPicPr>
          <p:cNvPr id="3" name="Picture 2">
            <a:extLst>
              <a:ext uri="{FF2B5EF4-FFF2-40B4-BE49-F238E27FC236}">
                <a16:creationId xmlns:a16="http://schemas.microsoft.com/office/drawing/2014/main" id="{D69EB0EE-11B4-45A0-DDE4-E8E865D3AE68}"/>
              </a:ext>
            </a:extLst>
          </p:cNvPr>
          <p:cNvPicPr>
            <a:picLocks noChangeAspect="1"/>
          </p:cNvPicPr>
          <p:nvPr/>
        </p:nvPicPr>
        <p:blipFill>
          <a:blip r:embed="rId2"/>
          <a:stretch>
            <a:fillRect/>
          </a:stretch>
        </p:blipFill>
        <p:spPr>
          <a:xfrm>
            <a:off x="2491928" y="0"/>
            <a:ext cx="7208144" cy="6858000"/>
          </a:xfrm>
          <a:prstGeom prst="rect">
            <a:avLst/>
          </a:prstGeom>
        </p:spPr>
      </p:pic>
      <p:sp>
        <p:nvSpPr>
          <p:cNvPr id="4" name="Rectangle 3">
            <a:extLst>
              <a:ext uri="{FF2B5EF4-FFF2-40B4-BE49-F238E27FC236}">
                <a16:creationId xmlns:a16="http://schemas.microsoft.com/office/drawing/2014/main" id="{BA50FC32-1B2E-FB17-E3E3-47466FFECE67}"/>
              </a:ext>
            </a:extLst>
          </p:cNvPr>
          <p:cNvSpPr/>
          <p:nvPr/>
        </p:nvSpPr>
        <p:spPr>
          <a:xfrm>
            <a:off x="2661920" y="5669645"/>
            <a:ext cx="772160" cy="4974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2061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7DCEB7-CED1-2611-078E-7EB2D4406EFA}"/>
              </a:ext>
            </a:extLst>
          </p:cNvPr>
          <p:cNvSpPr>
            <a:spLocks noGrp="1"/>
          </p:cNvSpPr>
          <p:nvPr>
            <p:ph type="sldNum" sz="quarter" idx="12"/>
          </p:nvPr>
        </p:nvSpPr>
        <p:spPr/>
        <p:txBody>
          <a:bodyPr/>
          <a:lstStyle/>
          <a:p>
            <a:fld id="{EB4B8DE2-A4E8-46E4-8BBF-D75455EFF32C}" type="slidenum">
              <a:rPr lang="en-US" smtClean="0"/>
              <a:pPr/>
              <a:t>16</a:t>
            </a:fld>
            <a:endParaRPr lang="en-US" dirty="0"/>
          </a:p>
        </p:txBody>
      </p:sp>
      <p:pic>
        <p:nvPicPr>
          <p:cNvPr id="3" name="Picture 2">
            <a:extLst>
              <a:ext uri="{FF2B5EF4-FFF2-40B4-BE49-F238E27FC236}">
                <a16:creationId xmlns:a16="http://schemas.microsoft.com/office/drawing/2014/main" id="{EC255274-D0A3-02AE-364A-4DD714975051}"/>
              </a:ext>
            </a:extLst>
          </p:cNvPr>
          <p:cNvPicPr>
            <a:picLocks noChangeAspect="1"/>
          </p:cNvPicPr>
          <p:nvPr/>
        </p:nvPicPr>
        <p:blipFill>
          <a:blip r:embed="rId2"/>
          <a:stretch>
            <a:fillRect/>
          </a:stretch>
        </p:blipFill>
        <p:spPr>
          <a:xfrm>
            <a:off x="2138680" y="290127"/>
            <a:ext cx="7772400" cy="5911985"/>
          </a:xfrm>
          <a:prstGeom prst="rect">
            <a:avLst/>
          </a:prstGeom>
        </p:spPr>
      </p:pic>
      <p:sp>
        <p:nvSpPr>
          <p:cNvPr id="4" name="Rectangle 3">
            <a:extLst>
              <a:ext uri="{FF2B5EF4-FFF2-40B4-BE49-F238E27FC236}">
                <a16:creationId xmlns:a16="http://schemas.microsoft.com/office/drawing/2014/main" id="{4AEDB8EF-F12F-5FEC-B4A3-37690E6F1B31}"/>
              </a:ext>
            </a:extLst>
          </p:cNvPr>
          <p:cNvSpPr/>
          <p:nvPr/>
        </p:nvSpPr>
        <p:spPr>
          <a:xfrm>
            <a:off x="6583680" y="1951084"/>
            <a:ext cx="1016000" cy="11172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9733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522C1-C7F2-4F5B-C57E-211EB27AE1BD}"/>
              </a:ext>
            </a:extLst>
          </p:cNvPr>
          <p:cNvSpPr>
            <a:spLocks noGrp="1"/>
          </p:cNvSpPr>
          <p:nvPr>
            <p:ph type="sldNum" sz="quarter" idx="12"/>
          </p:nvPr>
        </p:nvSpPr>
        <p:spPr/>
        <p:txBody>
          <a:bodyPr/>
          <a:lstStyle/>
          <a:p>
            <a:fld id="{EB4B8DE2-A4E8-46E4-8BBF-D75455EFF32C}" type="slidenum">
              <a:rPr lang="en-US" smtClean="0"/>
              <a:pPr/>
              <a:t>17</a:t>
            </a:fld>
            <a:endParaRPr lang="en-US" dirty="0"/>
          </a:p>
        </p:txBody>
      </p:sp>
      <p:pic>
        <p:nvPicPr>
          <p:cNvPr id="3" name="Picture 2">
            <a:extLst>
              <a:ext uri="{FF2B5EF4-FFF2-40B4-BE49-F238E27FC236}">
                <a16:creationId xmlns:a16="http://schemas.microsoft.com/office/drawing/2014/main" id="{FCED3298-ECBB-780D-E3D2-72939DAAA320}"/>
              </a:ext>
            </a:extLst>
          </p:cNvPr>
          <p:cNvPicPr>
            <a:picLocks noChangeAspect="1"/>
          </p:cNvPicPr>
          <p:nvPr/>
        </p:nvPicPr>
        <p:blipFill>
          <a:blip r:embed="rId2"/>
          <a:stretch>
            <a:fillRect/>
          </a:stretch>
        </p:blipFill>
        <p:spPr>
          <a:xfrm>
            <a:off x="2209800" y="473007"/>
            <a:ext cx="7772400" cy="5911985"/>
          </a:xfrm>
          <a:prstGeom prst="rect">
            <a:avLst/>
          </a:prstGeom>
        </p:spPr>
      </p:pic>
      <p:sp>
        <p:nvSpPr>
          <p:cNvPr id="4" name="Rectangle 3">
            <a:extLst>
              <a:ext uri="{FF2B5EF4-FFF2-40B4-BE49-F238E27FC236}">
                <a16:creationId xmlns:a16="http://schemas.microsoft.com/office/drawing/2014/main" id="{C94F593E-093F-CB59-DC16-54D0F6605504}"/>
              </a:ext>
            </a:extLst>
          </p:cNvPr>
          <p:cNvSpPr/>
          <p:nvPr/>
        </p:nvSpPr>
        <p:spPr>
          <a:xfrm>
            <a:off x="6634480" y="2123804"/>
            <a:ext cx="1016000" cy="11172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5329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CC3245-2E8A-6BBC-3AD4-615D04769470}"/>
              </a:ext>
            </a:extLst>
          </p:cNvPr>
          <p:cNvSpPr>
            <a:spLocks noGrp="1"/>
          </p:cNvSpPr>
          <p:nvPr>
            <p:ph type="sldNum" sz="quarter" idx="12"/>
          </p:nvPr>
        </p:nvSpPr>
        <p:spPr/>
        <p:txBody>
          <a:bodyPr/>
          <a:lstStyle/>
          <a:p>
            <a:fld id="{EB4B8DE2-A4E8-46E4-8BBF-D75455EFF32C}" type="slidenum">
              <a:rPr lang="en-US" smtClean="0"/>
              <a:pPr/>
              <a:t>18</a:t>
            </a:fld>
            <a:endParaRPr lang="en-US" dirty="0"/>
          </a:p>
        </p:txBody>
      </p:sp>
      <p:pic>
        <p:nvPicPr>
          <p:cNvPr id="3" name="Picture 2">
            <a:extLst>
              <a:ext uri="{FF2B5EF4-FFF2-40B4-BE49-F238E27FC236}">
                <a16:creationId xmlns:a16="http://schemas.microsoft.com/office/drawing/2014/main" id="{5708F9E7-177B-D324-77DA-901F0750F3F5}"/>
              </a:ext>
            </a:extLst>
          </p:cNvPr>
          <p:cNvPicPr>
            <a:picLocks noChangeAspect="1"/>
          </p:cNvPicPr>
          <p:nvPr/>
        </p:nvPicPr>
        <p:blipFill>
          <a:blip r:embed="rId2"/>
          <a:stretch>
            <a:fillRect/>
          </a:stretch>
        </p:blipFill>
        <p:spPr>
          <a:xfrm>
            <a:off x="2209800" y="1167562"/>
            <a:ext cx="7772400" cy="4522875"/>
          </a:xfrm>
          <a:prstGeom prst="rect">
            <a:avLst/>
          </a:prstGeom>
        </p:spPr>
      </p:pic>
      <p:sp>
        <p:nvSpPr>
          <p:cNvPr id="4" name="Rectangle 3">
            <a:extLst>
              <a:ext uri="{FF2B5EF4-FFF2-40B4-BE49-F238E27FC236}">
                <a16:creationId xmlns:a16="http://schemas.microsoft.com/office/drawing/2014/main" id="{9442C0D3-51E4-DB30-64DC-7069175D8FE6}"/>
              </a:ext>
            </a:extLst>
          </p:cNvPr>
          <p:cNvSpPr/>
          <p:nvPr/>
        </p:nvSpPr>
        <p:spPr>
          <a:xfrm>
            <a:off x="2316480" y="1167563"/>
            <a:ext cx="3383280" cy="44787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7369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3CD86B-C5D5-180E-CEBF-FCD39AE86D69}"/>
              </a:ext>
            </a:extLst>
          </p:cNvPr>
          <p:cNvSpPr>
            <a:spLocks noGrp="1"/>
          </p:cNvSpPr>
          <p:nvPr>
            <p:ph type="sldNum" sz="quarter" idx="12"/>
          </p:nvPr>
        </p:nvSpPr>
        <p:spPr/>
        <p:txBody>
          <a:bodyPr/>
          <a:lstStyle/>
          <a:p>
            <a:fld id="{EB4B8DE2-A4E8-46E4-8BBF-D75455EFF32C}" type="slidenum">
              <a:rPr lang="en-US" smtClean="0"/>
              <a:pPr/>
              <a:t>19</a:t>
            </a:fld>
            <a:endParaRPr lang="en-US" dirty="0"/>
          </a:p>
        </p:txBody>
      </p:sp>
      <p:pic>
        <p:nvPicPr>
          <p:cNvPr id="3" name="Picture 2">
            <a:extLst>
              <a:ext uri="{FF2B5EF4-FFF2-40B4-BE49-F238E27FC236}">
                <a16:creationId xmlns:a16="http://schemas.microsoft.com/office/drawing/2014/main" id="{8DFA1217-922B-3B42-432D-EFA862001AE4}"/>
              </a:ext>
            </a:extLst>
          </p:cNvPr>
          <p:cNvPicPr>
            <a:picLocks noChangeAspect="1"/>
          </p:cNvPicPr>
          <p:nvPr/>
        </p:nvPicPr>
        <p:blipFill>
          <a:blip r:embed="rId2"/>
          <a:stretch>
            <a:fillRect/>
          </a:stretch>
        </p:blipFill>
        <p:spPr>
          <a:xfrm>
            <a:off x="2209800" y="432044"/>
            <a:ext cx="7772400" cy="5993911"/>
          </a:xfrm>
          <a:prstGeom prst="rect">
            <a:avLst/>
          </a:prstGeom>
        </p:spPr>
      </p:pic>
      <p:sp>
        <p:nvSpPr>
          <p:cNvPr id="4" name="Rectangle 3">
            <a:extLst>
              <a:ext uri="{FF2B5EF4-FFF2-40B4-BE49-F238E27FC236}">
                <a16:creationId xmlns:a16="http://schemas.microsoft.com/office/drawing/2014/main" id="{410DE7BD-2A89-CF60-6CE2-3924030ECDED}"/>
              </a:ext>
            </a:extLst>
          </p:cNvPr>
          <p:cNvSpPr/>
          <p:nvPr/>
        </p:nvSpPr>
        <p:spPr>
          <a:xfrm>
            <a:off x="2438400" y="5709082"/>
            <a:ext cx="2743200" cy="62105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5F285025-1C58-FB98-2238-75907245A24C}"/>
              </a:ext>
            </a:extLst>
          </p:cNvPr>
          <p:cNvSpPr/>
          <p:nvPr/>
        </p:nvSpPr>
        <p:spPr>
          <a:xfrm>
            <a:off x="6339840" y="883920"/>
            <a:ext cx="701040" cy="40685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8100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0A9A-57C9-D894-F3F5-48758FD19913}"/>
              </a:ext>
            </a:extLst>
          </p:cNvPr>
          <p:cNvSpPr>
            <a:spLocks noGrp="1"/>
          </p:cNvSpPr>
          <p:nvPr>
            <p:ph type="title"/>
          </p:nvPr>
        </p:nvSpPr>
        <p:spPr/>
        <p:txBody>
          <a:bodyPr/>
          <a:lstStyle/>
          <a:p>
            <a:r>
              <a:rPr lang="en-AU" dirty="0"/>
              <a:t>RAG – Retrieval Augmented Generation</a:t>
            </a:r>
            <a:endParaRPr lang="en-US" dirty="0"/>
          </a:p>
        </p:txBody>
      </p:sp>
      <p:sp>
        <p:nvSpPr>
          <p:cNvPr id="4" name="Slide Number Placeholder 3">
            <a:extLst>
              <a:ext uri="{FF2B5EF4-FFF2-40B4-BE49-F238E27FC236}">
                <a16:creationId xmlns:a16="http://schemas.microsoft.com/office/drawing/2014/main" id="{8B45030E-6D01-8558-BF92-DCB859C65F80}"/>
              </a:ext>
            </a:extLst>
          </p:cNvPr>
          <p:cNvSpPr>
            <a:spLocks noGrp="1"/>
          </p:cNvSpPr>
          <p:nvPr>
            <p:ph type="sldNum" sz="quarter" idx="12"/>
          </p:nvPr>
        </p:nvSpPr>
        <p:spPr/>
        <p:txBody>
          <a:bodyPr/>
          <a:lstStyle/>
          <a:p>
            <a:fld id="{EB4B8DE2-A4E8-46E4-8BBF-D75455EFF32C}" type="slidenum">
              <a:rPr lang="en-US" smtClean="0"/>
              <a:pPr/>
              <a:t>2</a:t>
            </a:fld>
            <a:endParaRPr lang="en-US"/>
          </a:p>
        </p:txBody>
      </p:sp>
      <p:sp>
        <p:nvSpPr>
          <p:cNvPr id="5" name="Rounded Rectangle 4">
            <a:extLst>
              <a:ext uri="{FF2B5EF4-FFF2-40B4-BE49-F238E27FC236}">
                <a16:creationId xmlns:a16="http://schemas.microsoft.com/office/drawing/2014/main" id="{98477ECE-9137-0608-EEDF-C55B3AB0834D}"/>
              </a:ext>
            </a:extLst>
          </p:cNvPr>
          <p:cNvSpPr/>
          <p:nvPr/>
        </p:nvSpPr>
        <p:spPr>
          <a:xfrm>
            <a:off x="2698568" y="4558531"/>
            <a:ext cx="7027435" cy="1561046"/>
          </a:xfrm>
          <a:prstGeom prst="roundRect">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6" name="Rounded Rectangle 5">
            <a:extLst>
              <a:ext uri="{FF2B5EF4-FFF2-40B4-BE49-F238E27FC236}">
                <a16:creationId xmlns:a16="http://schemas.microsoft.com/office/drawing/2014/main" id="{15649933-0A87-B8DF-7835-552C65289595}"/>
              </a:ext>
            </a:extLst>
          </p:cNvPr>
          <p:cNvSpPr/>
          <p:nvPr/>
        </p:nvSpPr>
        <p:spPr>
          <a:xfrm>
            <a:off x="2582282" y="1800393"/>
            <a:ext cx="7027435" cy="1561046"/>
          </a:xfrm>
          <a:prstGeom prst="roundRect">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7" name="TextBox 9">
            <a:extLst>
              <a:ext uri="{FF2B5EF4-FFF2-40B4-BE49-F238E27FC236}">
                <a16:creationId xmlns:a16="http://schemas.microsoft.com/office/drawing/2014/main" id="{8CD2C10B-C985-F95A-A62E-EF3B4496AC98}"/>
              </a:ext>
            </a:extLst>
          </p:cNvPr>
          <p:cNvSpPr txBox="1">
            <a:spLocks noChangeArrowheads="1"/>
          </p:cNvSpPr>
          <p:nvPr/>
        </p:nvSpPr>
        <p:spPr bwMode="auto">
          <a:xfrm>
            <a:off x="5815639" y="5582082"/>
            <a:ext cx="137856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Embeddings Endpoint</a:t>
            </a:r>
          </a:p>
        </p:txBody>
      </p:sp>
      <p:sp>
        <p:nvSpPr>
          <p:cNvPr id="8" name="TextBox 9">
            <a:extLst>
              <a:ext uri="{FF2B5EF4-FFF2-40B4-BE49-F238E27FC236}">
                <a16:creationId xmlns:a16="http://schemas.microsoft.com/office/drawing/2014/main" id="{789516A6-A56E-4AE6-A0BE-7A36D9E2942E}"/>
              </a:ext>
            </a:extLst>
          </p:cNvPr>
          <p:cNvSpPr txBox="1">
            <a:spLocks noChangeArrowheads="1"/>
          </p:cNvSpPr>
          <p:nvPr/>
        </p:nvSpPr>
        <p:spPr bwMode="auto">
          <a:xfrm>
            <a:off x="5641368" y="2708017"/>
            <a:ext cx="15068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LLM Endpoint</a:t>
            </a:r>
          </a:p>
        </p:txBody>
      </p:sp>
      <p:pic>
        <p:nvPicPr>
          <p:cNvPr id="9" name="Graphic 6">
            <a:extLst>
              <a:ext uri="{FF2B5EF4-FFF2-40B4-BE49-F238E27FC236}">
                <a16:creationId xmlns:a16="http://schemas.microsoft.com/office/drawing/2014/main" id="{928BE355-2FBE-5EC8-CBEF-E57A3489A2F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3087443" y="2280135"/>
            <a:ext cx="434104" cy="469900"/>
          </a:xfrm>
          <a:prstGeom prst="rect">
            <a:avLst/>
          </a:prstGeom>
          <a:noFill/>
          <a:ln>
            <a:noFill/>
          </a:ln>
        </p:spPr>
      </p:pic>
      <p:sp>
        <p:nvSpPr>
          <p:cNvPr id="10" name="TextBox 9">
            <a:extLst>
              <a:ext uri="{FF2B5EF4-FFF2-40B4-BE49-F238E27FC236}">
                <a16:creationId xmlns:a16="http://schemas.microsoft.com/office/drawing/2014/main" id="{CC61D973-4F93-15E1-E4A9-441F3DA2C2C2}"/>
              </a:ext>
            </a:extLst>
          </p:cNvPr>
          <p:cNvSpPr txBox="1"/>
          <p:nvPr/>
        </p:nvSpPr>
        <p:spPr>
          <a:xfrm>
            <a:off x="3771132" y="2018851"/>
            <a:ext cx="1898266"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Question + Context</a:t>
            </a:r>
          </a:p>
        </p:txBody>
      </p:sp>
      <p:sp>
        <p:nvSpPr>
          <p:cNvPr id="11" name="TextBox 10">
            <a:extLst>
              <a:ext uri="{FF2B5EF4-FFF2-40B4-BE49-F238E27FC236}">
                <a16:creationId xmlns:a16="http://schemas.microsoft.com/office/drawing/2014/main" id="{EB6EEA1C-A0D1-4295-45BA-ED329F415F71}"/>
              </a:ext>
            </a:extLst>
          </p:cNvPr>
          <p:cNvSpPr txBox="1"/>
          <p:nvPr/>
        </p:nvSpPr>
        <p:spPr>
          <a:xfrm>
            <a:off x="8410904" y="2572663"/>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Answer</a:t>
            </a:r>
          </a:p>
        </p:txBody>
      </p:sp>
      <p:pic>
        <p:nvPicPr>
          <p:cNvPr id="12" name="Graphic 11" descr="Document">
            <a:extLst>
              <a:ext uri="{FF2B5EF4-FFF2-40B4-BE49-F238E27FC236}">
                <a16:creationId xmlns:a16="http://schemas.microsoft.com/office/drawing/2014/main" id="{7A62AC41-C79D-33DF-81CC-D791938211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8193" y="4936062"/>
            <a:ext cx="481212" cy="481212"/>
          </a:xfrm>
          <a:prstGeom prst="rect">
            <a:avLst/>
          </a:prstGeom>
        </p:spPr>
      </p:pic>
      <p:sp>
        <p:nvSpPr>
          <p:cNvPr id="13" name="TextBox 9">
            <a:extLst>
              <a:ext uri="{FF2B5EF4-FFF2-40B4-BE49-F238E27FC236}">
                <a16:creationId xmlns:a16="http://schemas.microsoft.com/office/drawing/2014/main" id="{52B12D62-2985-81F1-9F9E-CDA5AD65CB12}"/>
              </a:ext>
            </a:extLst>
          </p:cNvPr>
          <p:cNvSpPr txBox="1">
            <a:spLocks noChangeArrowheads="1"/>
          </p:cNvSpPr>
          <p:nvPr/>
        </p:nvSpPr>
        <p:spPr bwMode="auto">
          <a:xfrm>
            <a:off x="7338096" y="5506823"/>
            <a:ext cx="136956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Document Store</a:t>
            </a:r>
          </a:p>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FAQs, Wiki…</a:t>
            </a:r>
          </a:p>
        </p:txBody>
      </p:sp>
      <p:sp>
        <p:nvSpPr>
          <p:cNvPr id="14" name="Can 13">
            <a:extLst>
              <a:ext uri="{FF2B5EF4-FFF2-40B4-BE49-F238E27FC236}">
                <a16:creationId xmlns:a16="http://schemas.microsoft.com/office/drawing/2014/main" id="{A2C5A419-629F-EA93-4B04-186A4C51702E}"/>
              </a:ext>
            </a:extLst>
          </p:cNvPr>
          <p:cNvSpPr/>
          <p:nvPr/>
        </p:nvSpPr>
        <p:spPr>
          <a:xfrm>
            <a:off x="3993799" y="4843732"/>
            <a:ext cx="1229946" cy="673494"/>
          </a:xfrm>
          <a:prstGeom prst="can">
            <a:avLst/>
          </a:prstGeom>
          <a:solidFill>
            <a:schemeClr val="accent1">
              <a:lumMod val="60000"/>
              <a:lumOff val="40000"/>
              <a:alpha val="32105"/>
            </a:schemeClr>
          </a:solidFill>
          <a:ln>
            <a:solidFill>
              <a:schemeClr val="accent1">
                <a:lumMod val="60000"/>
                <a:lumOff val="40000"/>
                <a:alpha val="24390"/>
              </a:schemeClr>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defTabSz="914363"/>
            <a:r>
              <a:rPr lang="en-OM"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Knowledge base </a:t>
            </a:r>
          </a:p>
        </p:txBody>
      </p:sp>
      <p:cxnSp>
        <p:nvCxnSpPr>
          <p:cNvPr id="15" name="Straight Arrow Connector 14">
            <a:extLst>
              <a:ext uri="{FF2B5EF4-FFF2-40B4-BE49-F238E27FC236}">
                <a16:creationId xmlns:a16="http://schemas.microsoft.com/office/drawing/2014/main" id="{87CDD950-0ABA-37C5-8BEB-24B011C186F0}"/>
              </a:ext>
            </a:extLst>
          </p:cNvPr>
          <p:cNvCxnSpPr>
            <a:cxnSpLocks/>
          </p:cNvCxnSpPr>
          <p:nvPr/>
        </p:nvCxnSpPr>
        <p:spPr>
          <a:xfrm>
            <a:off x="3643598" y="2452273"/>
            <a:ext cx="2172041"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F1F660-3493-A57C-A7D0-AA791FC368F5}"/>
              </a:ext>
            </a:extLst>
          </p:cNvPr>
          <p:cNvCxnSpPr>
            <a:cxnSpLocks/>
          </p:cNvCxnSpPr>
          <p:nvPr/>
        </p:nvCxnSpPr>
        <p:spPr>
          <a:xfrm>
            <a:off x="6999111" y="2436176"/>
            <a:ext cx="1293546"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Newspaper">
            <a:extLst>
              <a:ext uri="{FF2B5EF4-FFF2-40B4-BE49-F238E27FC236}">
                <a16:creationId xmlns:a16="http://schemas.microsoft.com/office/drawing/2014/main" id="{6B71A058-DAF6-696B-58B8-1D321D9CDE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65387" y="4843732"/>
            <a:ext cx="760308" cy="760308"/>
          </a:xfrm>
          <a:prstGeom prst="rect">
            <a:avLst/>
          </a:prstGeom>
        </p:spPr>
      </p:pic>
      <p:pic>
        <p:nvPicPr>
          <p:cNvPr id="19" name="Graphic 18" descr="Bullseye">
            <a:extLst>
              <a:ext uri="{FF2B5EF4-FFF2-40B4-BE49-F238E27FC236}">
                <a16:creationId xmlns:a16="http://schemas.microsoft.com/office/drawing/2014/main" id="{C6528A8C-29A4-A37B-C285-19C7632092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74750" y="2097615"/>
            <a:ext cx="594785" cy="594785"/>
          </a:xfrm>
          <a:prstGeom prst="rect">
            <a:avLst/>
          </a:prstGeom>
        </p:spPr>
      </p:pic>
      <p:sp>
        <p:nvSpPr>
          <p:cNvPr id="20" name="TextBox 19">
            <a:extLst>
              <a:ext uri="{FF2B5EF4-FFF2-40B4-BE49-F238E27FC236}">
                <a16:creationId xmlns:a16="http://schemas.microsoft.com/office/drawing/2014/main" id="{D51807A7-61FA-1AF2-2CEC-882D62DC2777}"/>
              </a:ext>
            </a:extLst>
          </p:cNvPr>
          <p:cNvSpPr txBox="1"/>
          <p:nvPr/>
        </p:nvSpPr>
        <p:spPr>
          <a:xfrm>
            <a:off x="4584828" y="2791954"/>
            <a:ext cx="977653"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Context</a:t>
            </a:r>
          </a:p>
        </p:txBody>
      </p:sp>
      <p:sp>
        <p:nvSpPr>
          <p:cNvPr id="21" name="TextBox 20">
            <a:extLst>
              <a:ext uri="{FF2B5EF4-FFF2-40B4-BE49-F238E27FC236}">
                <a16:creationId xmlns:a16="http://schemas.microsoft.com/office/drawing/2014/main" id="{EBA9755F-ADE8-CF9F-2744-083AD068A66F}"/>
              </a:ext>
            </a:extLst>
          </p:cNvPr>
          <p:cNvSpPr txBox="1"/>
          <p:nvPr/>
        </p:nvSpPr>
        <p:spPr>
          <a:xfrm>
            <a:off x="2936343" y="2720461"/>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User</a:t>
            </a:r>
          </a:p>
        </p:txBody>
      </p:sp>
      <p:cxnSp>
        <p:nvCxnSpPr>
          <p:cNvPr id="22" name="Straight Arrow Connector 21">
            <a:extLst>
              <a:ext uri="{FF2B5EF4-FFF2-40B4-BE49-F238E27FC236}">
                <a16:creationId xmlns:a16="http://schemas.microsoft.com/office/drawing/2014/main" id="{BAA53153-A695-7367-9031-BDDA17675345}"/>
              </a:ext>
            </a:extLst>
          </p:cNvPr>
          <p:cNvCxnSpPr>
            <a:cxnSpLocks/>
          </p:cNvCxnSpPr>
          <p:nvPr/>
        </p:nvCxnSpPr>
        <p:spPr>
          <a:xfrm flipH="1" flipV="1">
            <a:off x="6999111" y="5186810"/>
            <a:ext cx="587022" cy="11151"/>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5E9FBD5-0947-B29A-DACB-69A98E912C5B}"/>
              </a:ext>
            </a:extLst>
          </p:cNvPr>
          <p:cNvCxnSpPr>
            <a:cxnSpLocks/>
          </p:cNvCxnSpPr>
          <p:nvPr/>
        </p:nvCxnSpPr>
        <p:spPr>
          <a:xfrm flipH="1">
            <a:off x="5549470" y="5167614"/>
            <a:ext cx="391230"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65DA4E-16B3-E79A-FFA6-8457802BD0C9}"/>
              </a:ext>
            </a:extLst>
          </p:cNvPr>
          <p:cNvCxnSpPr>
            <a:cxnSpLocks/>
          </p:cNvCxnSpPr>
          <p:nvPr/>
        </p:nvCxnSpPr>
        <p:spPr>
          <a:xfrm flipH="1">
            <a:off x="8425695" y="5186810"/>
            <a:ext cx="498667"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83A7D8C-F48E-58AE-4C97-2782D6EBBC4B}"/>
              </a:ext>
            </a:extLst>
          </p:cNvPr>
          <p:cNvSpPr/>
          <p:nvPr/>
        </p:nvSpPr>
        <p:spPr>
          <a:xfrm>
            <a:off x="3767251" y="3633717"/>
            <a:ext cx="449657" cy="394515"/>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AU" sz="1600" dirty="0">
                <a:solidFill>
                  <a:schemeClr val="bg1"/>
                </a:solidFill>
              </a:rPr>
              <a:t>1</a:t>
            </a:r>
            <a:endParaRPr lang="en-OM" sz="1600" dirty="0">
              <a:solidFill>
                <a:schemeClr val="bg1"/>
              </a:solidFill>
            </a:endParaRPr>
          </a:p>
        </p:txBody>
      </p:sp>
      <p:sp>
        <p:nvSpPr>
          <p:cNvPr id="26" name="Rectangle 25">
            <a:extLst>
              <a:ext uri="{FF2B5EF4-FFF2-40B4-BE49-F238E27FC236}">
                <a16:creationId xmlns:a16="http://schemas.microsoft.com/office/drawing/2014/main" id="{F4A9ACF2-773B-54D6-B8C5-DFA0CFEAD486}"/>
              </a:ext>
            </a:extLst>
          </p:cNvPr>
          <p:cNvSpPr/>
          <p:nvPr/>
        </p:nvSpPr>
        <p:spPr bwMode="auto">
          <a:xfrm>
            <a:off x="3850240" y="1525074"/>
            <a:ext cx="1506876" cy="4764426"/>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Oval 26">
            <a:extLst>
              <a:ext uri="{FF2B5EF4-FFF2-40B4-BE49-F238E27FC236}">
                <a16:creationId xmlns:a16="http://schemas.microsoft.com/office/drawing/2014/main" id="{292A82D6-EE05-FFD1-4555-9A7829148524}"/>
              </a:ext>
            </a:extLst>
          </p:cNvPr>
          <p:cNvSpPr/>
          <p:nvPr/>
        </p:nvSpPr>
        <p:spPr>
          <a:xfrm>
            <a:off x="5677905" y="1785479"/>
            <a:ext cx="449657" cy="394515"/>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OM" sz="1600" dirty="0">
                <a:solidFill>
                  <a:schemeClr val="bg1"/>
                </a:solidFill>
              </a:rPr>
              <a:t>3</a:t>
            </a:r>
          </a:p>
        </p:txBody>
      </p:sp>
      <p:sp>
        <p:nvSpPr>
          <p:cNvPr id="28" name="TextBox 9">
            <a:extLst>
              <a:ext uri="{FF2B5EF4-FFF2-40B4-BE49-F238E27FC236}">
                <a16:creationId xmlns:a16="http://schemas.microsoft.com/office/drawing/2014/main" id="{526F7324-2758-8643-F65F-FA97CDA3C3A9}"/>
              </a:ext>
            </a:extLst>
          </p:cNvPr>
          <p:cNvSpPr txBox="1">
            <a:spLocks noChangeArrowheads="1"/>
          </p:cNvSpPr>
          <p:nvPr/>
        </p:nvSpPr>
        <p:spPr bwMode="auto">
          <a:xfrm>
            <a:off x="8818731" y="5385946"/>
            <a:ext cx="78423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New Data</a:t>
            </a:r>
          </a:p>
        </p:txBody>
      </p:sp>
      <p:sp>
        <p:nvSpPr>
          <p:cNvPr id="29" name="TextBox 9">
            <a:extLst>
              <a:ext uri="{FF2B5EF4-FFF2-40B4-BE49-F238E27FC236}">
                <a16:creationId xmlns:a16="http://schemas.microsoft.com/office/drawing/2014/main" id="{BC591359-A8B6-3829-E315-E870CAF0B2AA}"/>
              </a:ext>
            </a:extLst>
          </p:cNvPr>
          <p:cNvSpPr txBox="1">
            <a:spLocks noChangeArrowheads="1"/>
          </p:cNvSpPr>
          <p:nvPr/>
        </p:nvSpPr>
        <p:spPr bwMode="auto">
          <a:xfrm>
            <a:off x="4033527" y="5624473"/>
            <a:ext cx="116302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Vector DB</a:t>
            </a:r>
          </a:p>
        </p:txBody>
      </p:sp>
      <p:cxnSp>
        <p:nvCxnSpPr>
          <p:cNvPr id="30" name="Straight Arrow Connector 29">
            <a:extLst>
              <a:ext uri="{FF2B5EF4-FFF2-40B4-BE49-F238E27FC236}">
                <a16:creationId xmlns:a16="http://schemas.microsoft.com/office/drawing/2014/main" id="{39D41597-BF5A-212C-CAA0-E775D4E60F8C}"/>
              </a:ext>
            </a:extLst>
          </p:cNvPr>
          <p:cNvCxnSpPr>
            <a:cxnSpLocks/>
          </p:cNvCxnSpPr>
          <p:nvPr/>
        </p:nvCxnSpPr>
        <p:spPr>
          <a:xfrm flipH="1" flipV="1">
            <a:off x="4584828" y="2536722"/>
            <a:ext cx="11619" cy="992262"/>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A3E7F9-4E91-9924-C19D-78F89BC85669}"/>
              </a:ext>
            </a:extLst>
          </p:cNvPr>
          <p:cNvCxnSpPr>
            <a:cxnSpLocks/>
            <a:stCxn id="14" idx="1"/>
          </p:cNvCxnSpPr>
          <p:nvPr/>
        </p:nvCxnSpPr>
        <p:spPr>
          <a:xfrm flipH="1" flipV="1">
            <a:off x="4597456" y="4210805"/>
            <a:ext cx="11316" cy="632927"/>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8E7E086-B3DE-6D58-6428-6275F1F8BD6C}"/>
              </a:ext>
            </a:extLst>
          </p:cNvPr>
          <p:cNvGrpSpPr/>
          <p:nvPr/>
        </p:nvGrpSpPr>
        <p:grpSpPr>
          <a:xfrm>
            <a:off x="6092388" y="4695288"/>
            <a:ext cx="824655" cy="821938"/>
            <a:chOff x="5311725" y="2343736"/>
            <a:chExt cx="1568549" cy="1563382"/>
          </a:xfrm>
        </p:grpSpPr>
        <p:sp>
          <p:nvSpPr>
            <p:cNvPr id="33" name="Freeform: Shape 39">
              <a:extLst>
                <a:ext uri="{FF2B5EF4-FFF2-40B4-BE49-F238E27FC236}">
                  <a16:creationId xmlns:a16="http://schemas.microsoft.com/office/drawing/2014/main" id="{F7140151-1BA9-5852-7C55-09DFF96C1BA4}"/>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4" name="Freeform: Shape 40">
              <a:extLst>
                <a:ext uri="{FF2B5EF4-FFF2-40B4-BE49-F238E27FC236}">
                  <a16:creationId xmlns:a16="http://schemas.microsoft.com/office/drawing/2014/main" id="{B1F51833-4588-9E9B-4372-5E96540EC11E}"/>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5" name="Freeform: Shape 43">
              <a:extLst>
                <a:ext uri="{FF2B5EF4-FFF2-40B4-BE49-F238E27FC236}">
                  <a16:creationId xmlns:a16="http://schemas.microsoft.com/office/drawing/2014/main" id="{86AE1DF6-654C-5CB1-7F45-AF2D8DBB7C36}"/>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6" name="Freeform: Shape 44">
              <a:extLst>
                <a:ext uri="{FF2B5EF4-FFF2-40B4-BE49-F238E27FC236}">
                  <a16:creationId xmlns:a16="http://schemas.microsoft.com/office/drawing/2014/main" id="{BF125BF6-72BF-2A1C-26E9-A0B8DB188264}"/>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7" name="Freeform: Shape 45">
              <a:extLst>
                <a:ext uri="{FF2B5EF4-FFF2-40B4-BE49-F238E27FC236}">
                  <a16:creationId xmlns:a16="http://schemas.microsoft.com/office/drawing/2014/main" id="{B261E675-6F58-49C6-D926-68F9D17F5197}"/>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8" name="Freeform: Shape 46">
              <a:extLst>
                <a:ext uri="{FF2B5EF4-FFF2-40B4-BE49-F238E27FC236}">
                  <a16:creationId xmlns:a16="http://schemas.microsoft.com/office/drawing/2014/main" id="{13403B66-F814-EC27-86A7-68716766C970}"/>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9" name="Freeform: Shape 47">
              <a:extLst>
                <a:ext uri="{FF2B5EF4-FFF2-40B4-BE49-F238E27FC236}">
                  <a16:creationId xmlns:a16="http://schemas.microsoft.com/office/drawing/2014/main" id="{19ACE4AF-5EDB-0864-01CE-677BD02960EB}"/>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0" name="Freeform: Shape 48">
              <a:extLst>
                <a:ext uri="{FF2B5EF4-FFF2-40B4-BE49-F238E27FC236}">
                  <a16:creationId xmlns:a16="http://schemas.microsoft.com/office/drawing/2014/main" id="{182BCAD5-52EE-557C-D31A-E2FC1BDE0C7F}"/>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1" name="Freeform: Shape 49">
              <a:extLst>
                <a:ext uri="{FF2B5EF4-FFF2-40B4-BE49-F238E27FC236}">
                  <a16:creationId xmlns:a16="http://schemas.microsoft.com/office/drawing/2014/main" id="{4EC79CD0-5976-DACC-CDDF-1321E225A4C3}"/>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2" name="Freeform: Shape 50">
              <a:extLst>
                <a:ext uri="{FF2B5EF4-FFF2-40B4-BE49-F238E27FC236}">
                  <a16:creationId xmlns:a16="http://schemas.microsoft.com/office/drawing/2014/main" id="{738E96F1-262E-970C-8A5A-57295048B31B}"/>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3" name="Freeform: Shape 51">
              <a:extLst>
                <a:ext uri="{FF2B5EF4-FFF2-40B4-BE49-F238E27FC236}">
                  <a16:creationId xmlns:a16="http://schemas.microsoft.com/office/drawing/2014/main" id="{E0368DF8-2B14-E8C8-964C-45EB56FD2BEB}"/>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4" name="Freeform: Shape 52">
              <a:extLst>
                <a:ext uri="{FF2B5EF4-FFF2-40B4-BE49-F238E27FC236}">
                  <a16:creationId xmlns:a16="http://schemas.microsoft.com/office/drawing/2014/main" id="{692F67CD-208C-1E1C-75ED-61F4A8C64F84}"/>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5" name="Freeform: Shape 53">
              <a:extLst>
                <a:ext uri="{FF2B5EF4-FFF2-40B4-BE49-F238E27FC236}">
                  <a16:creationId xmlns:a16="http://schemas.microsoft.com/office/drawing/2014/main" id="{0A59DA41-E994-2914-B812-AA7B9F5E0AF4}"/>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6" name="Freeform: Shape 54">
              <a:extLst>
                <a:ext uri="{FF2B5EF4-FFF2-40B4-BE49-F238E27FC236}">
                  <a16:creationId xmlns:a16="http://schemas.microsoft.com/office/drawing/2014/main" id="{098C94DE-7395-8B4E-E6B2-ED34FBD3C75C}"/>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7" name="Freeform: Shape 55">
              <a:extLst>
                <a:ext uri="{FF2B5EF4-FFF2-40B4-BE49-F238E27FC236}">
                  <a16:creationId xmlns:a16="http://schemas.microsoft.com/office/drawing/2014/main" id="{03BED643-895F-E15D-49FF-2B4F070C80A8}"/>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8" name="Freeform: Shape 56">
              <a:extLst>
                <a:ext uri="{FF2B5EF4-FFF2-40B4-BE49-F238E27FC236}">
                  <a16:creationId xmlns:a16="http://schemas.microsoft.com/office/drawing/2014/main" id="{04159850-781D-E305-ADAE-2DE516F97EA2}"/>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9" name="Freeform: Shape 57">
              <a:extLst>
                <a:ext uri="{FF2B5EF4-FFF2-40B4-BE49-F238E27FC236}">
                  <a16:creationId xmlns:a16="http://schemas.microsoft.com/office/drawing/2014/main" id="{E2B0BBD1-285B-EA19-D158-1525155B0C4E}"/>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0" name="Freeform: Shape 58">
              <a:extLst>
                <a:ext uri="{FF2B5EF4-FFF2-40B4-BE49-F238E27FC236}">
                  <a16:creationId xmlns:a16="http://schemas.microsoft.com/office/drawing/2014/main" id="{87700566-77EB-1933-905D-95DEE89D4226}"/>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1" name="Freeform: Shape 59">
              <a:extLst>
                <a:ext uri="{FF2B5EF4-FFF2-40B4-BE49-F238E27FC236}">
                  <a16:creationId xmlns:a16="http://schemas.microsoft.com/office/drawing/2014/main" id="{DE2AF4F9-5391-7B3A-5395-9C4E352FBA07}"/>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2" name="Freeform: Shape 60">
              <a:extLst>
                <a:ext uri="{FF2B5EF4-FFF2-40B4-BE49-F238E27FC236}">
                  <a16:creationId xmlns:a16="http://schemas.microsoft.com/office/drawing/2014/main" id="{54D64E83-25E9-93E8-C9C9-AECF3CB524E8}"/>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grpSp>
        <p:nvGrpSpPr>
          <p:cNvPr id="53" name="Group 52">
            <a:extLst>
              <a:ext uri="{FF2B5EF4-FFF2-40B4-BE49-F238E27FC236}">
                <a16:creationId xmlns:a16="http://schemas.microsoft.com/office/drawing/2014/main" id="{C1B9C7C1-8C23-7D64-5074-6E8421612A6D}"/>
              </a:ext>
            </a:extLst>
          </p:cNvPr>
          <p:cNvGrpSpPr/>
          <p:nvPr/>
        </p:nvGrpSpPr>
        <p:grpSpPr>
          <a:xfrm>
            <a:off x="4322851" y="3608273"/>
            <a:ext cx="523953" cy="522227"/>
            <a:chOff x="5311725" y="2343736"/>
            <a:chExt cx="1568549" cy="1563382"/>
          </a:xfrm>
        </p:grpSpPr>
        <p:sp>
          <p:nvSpPr>
            <p:cNvPr id="54" name="Freeform: Shape 39">
              <a:extLst>
                <a:ext uri="{FF2B5EF4-FFF2-40B4-BE49-F238E27FC236}">
                  <a16:creationId xmlns:a16="http://schemas.microsoft.com/office/drawing/2014/main" id="{DC1E11F8-C73E-15ED-FD42-B7FEC00E2151}"/>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5" name="Freeform: Shape 40">
              <a:extLst>
                <a:ext uri="{FF2B5EF4-FFF2-40B4-BE49-F238E27FC236}">
                  <a16:creationId xmlns:a16="http://schemas.microsoft.com/office/drawing/2014/main" id="{79B5B079-BC73-860A-E21E-1085B0C8E5E3}"/>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6" name="Freeform: Shape 43">
              <a:extLst>
                <a:ext uri="{FF2B5EF4-FFF2-40B4-BE49-F238E27FC236}">
                  <a16:creationId xmlns:a16="http://schemas.microsoft.com/office/drawing/2014/main" id="{05BFCBEE-125E-68DD-ECF5-C59AEFFC22E6}"/>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7" name="Freeform: Shape 44">
              <a:extLst>
                <a:ext uri="{FF2B5EF4-FFF2-40B4-BE49-F238E27FC236}">
                  <a16:creationId xmlns:a16="http://schemas.microsoft.com/office/drawing/2014/main" id="{8B5978ED-62EC-4A6C-7031-E83CB167BB78}"/>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8" name="Freeform: Shape 45">
              <a:extLst>
                <a:ext uri="{FF2B5EF4-FFF2-40B4-BE49-F238E27FC236}">
                  <a16:creationId xmlns:a16="http://schemas.microsoft.com/office/drawing/2014/main" id="{84190B55-6EB1-CB3D-A00D-4C823F0F50EE}"/>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9" name="Freeform: Shape 46">
              <a:extLst>
                <a:ext uri="{FF2B5EF4-FFF2-40B4-BE49-F238E27FC236}">
                  <a16:creationId xmlns:a16="http://schemas.microsoft.com/office/drawing/2014/main" id="{A7573D2C-A207-25E9-4F17-519D88ACFE52}"/>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0" name="Freeform: Shape 47">
              <a:extLst>
                <a:ext uri="{FF2B5EF4-FFF2-40B4-BE49-F238E27FC236}">
                  <a16:creationId xmlns:a16="http://schemas.microsoft.com/office/drawing/2014/main" id="{3869E493-20E4-C78C-9325-C18CB45BDD40}"/>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1" name="Freeform: Shape 48">
              <a:extLst>
                <a:ext uri="{FF2B5EF4-FFF2-40B4-BE49-F238E27FC236}">
                  <a16:creationId xmlns:a16="http://schemas.microsoft.com/office/drawing/2014/main" id="{7584C793-62A5-DB1E-2426-8EEED8F18997}"/>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2" name="Freeform: Shape 49">
              <a:extLst>
                <a:ext uri="{FF2B5EF4-FFF2-40B4-BE49-F238E27FC236}">
                  <a16:creationId xmlns:a16="http://schemas.microsoft.com/office/drawing/2014/main" id="{B71BA9B6-F209-25E6-2C95-08DDC83F202D}"/>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3" name="Freeform: Shape 50">
              <a:extLst>
                <a:ext uri="{FF2B5EF4-FFF2-40B4-BE49-F238E27FC236}">
                  <a16:creationId xmlns:a16="http://schemas.microsoft.com/office/drawing/2014/main" id="{BAC6D2F8-B5D7-1C62-4864-5CFE6E6E7594}"/>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4" name="Freeform: Shape 51">
              <a:extLst>
                <a:ext uri="{FF2B5EF4-FFF2-40B4-BE49-F238E27FC236}">
                  <a16:creationId xmlns:a16="http://schemas.microsoft.com/office/drawing/2014/main" id="{D0ACCB1E-2A6A-6F57-1674-E60F7E061C3C}"/>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5" name="Freeform: Shape 52">
              <a:extLst>
                <a:ext uri="{FF2B5EF4-FFF2-40B4-BE49-F238E27FC236}">
                  <a16:creationId xmlns:a16="http://schemas.microsoft.com/office/drawing/2014/main" id="{6112FED4-EE11-E850-EC50-FE306771E151}"/>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6" name="Freeform: Shape 53">
              <a:extLst>
                <a:ext uri="{FF2B5EF4-FFF2-40B4-BE49-F238E27FC236}">
                  <a16:creationId xmlns:a16="http://schemas.microsoft.com/office/drawing/2014/main" id="{F74BEE6F-85F5-9FEA-40B8-778F0BFB628C}"/>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7" name="Freeform: Shape 54">
              <a:extLst>
                <a:ext uri="{FF2B5EF4-FFF2-40B4-BE49-F238E27FC236}">
                  <a16:creationId xmlns:a16="http://schemas.microsoft.com/office/drawing/2014/main" id="{3614EF51-3010-14B5-3C18-24F71B48FED6}"/>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8" name="Freeform: Shape 55">
              <a:extLst>
                <a:ext uri="{FF2B5EF4-FFF2-40B4-BE49-F238E27FC236}">
                  <a16:creationId xmlns:a16="http://schemas.microsoft.com/office/drawing/2014/main" id="{F6C0C096-E4A0-22A0-6F58-8708974A1853}"/>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9" name="Freeform: Shape 56">
              <a:extLst>
                <a:ext uri="{FF2B5EF4-FFF2-40B4-BE49-F238E27FC236}">
                  <a16:creationId xmlns:a16="http://schemas.microsoft.com/office/drawing/2014/main" id="{2E5974D1-9488-0FE2-A3A9-11FAB2B655F9}"/>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0" name="Freeform: Shape 57">
              <a:extLst>
                <a:ext uri="{FF2B5EF4-FFF2-40B4-BE49-F238E27FC236}">
                  <a16:creationId xmlns:a16="http://schemas.microsoft.com/office/drawing/2014/main" id="{83D76DDC-D459-43CB-2319-A4A95FBD3932}"/>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1" name="Freeform: Shape 58">
              <a:extLst>
                <a:ext uri="{FF2B5EF4-FFF2-40B4-BE49-F238E27FC236}">
                  <a16:creationId xmlns:a16="http://schemas.microsoft.com/office/drawing/2014/main" id="{21B4E2BE-022E-6DA9-D7FF-09FB7EF8E130}"/>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2" name="Freeform: Shape 59">
              <a:extLst>
                <a:ext uri="{FF2B5EF4-FFF2-40B4-BE49-F238E27FC236}">
                  <a16:creationId xmlns:a16="http://schemas.microsoft.com/office/drawing/2014/main" id="{2446AA59-ED8B-6492-3D72-69B13A1DFBDC}"/>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3" name="Freeform: Shape 60">
              <a:extLst>
                <a:ext uri="{FF2B5EF4-FFF2-40B4-BE49-F238E27FC236}">
                  <a16:creationId xmlns:a16="http://schemas.microsoft.com/office/drawing/2014/main" id="{3013A416-64AD-34D5-1508-03022082D3A8}"/>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grpSp>
        <p:nvGrpSpPr>
          <p:cNvPr id="74" name="Group 73">
            <a:extLst>
              <a:ext uri="{FF2B5EF4-FFF2-40B4-BE49-F238E27FC236}">
                <a16:creationId xmlns:a16="http://schemas.microsoft.com/office/drawing/2014/main" id="{26261FEF-D4B9-351C-238A-04A0ECB4D758}"/>
              </a:ext>
            </a:extLst>
          </p:cNvPr>
          <p:cNvGrpSpPr/>
          <p:nvPr/>
        </p:nvGrpSpPr>
        <p:grpSpPr>
          <a:xfrm>
            <a:off x="6026650" y="2026097"/>
            <a:ext cx="660179" cy="658004"/>
            <a:chOff x="5311725" y="2343736"/>
            <a:chExt cx="1568549" cy="1563382"/>
          </a:xfrm>
        </p:grpSpPr>
        <p:sp>
          <p:nvSpPr>
            <p:cNvPr id="75" name="Freeform: Shape 39">
              <a:extLst>
                <a:ext uri="{FF2B5EF4-FFF2-40B4-BE49-F238E27FC236}">
                  <a16:creationId xmlns:a16="http://schemas.microsoft.com/office/drawing/2014/main" id="{BA3CF28D-5CFB-6498-2A25-D9A7F9ABDF5B}"/>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6" name="Freeform: Shape 40">
              <a:extLst>
                <a:ext uri="{FF2B5EF4-FFF2-40B4-BE49-F238E27FC236}">
                  <a16:creationId xmlns:a16="http://schemas.microsoft.com/office/drawing/2014/main" id="{D8121162-F0BB-713E-A317-7C9342CFEEFC}"/>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7" name="Freeform: Shape 43">
              <a:extLst>
                <a:ext uri="{FF2B5EF4-FFF2-40B4-BE49-F238E27FC236}">
                  <a16:creationId xmlns:a16="http://schemas.microsoft.com/office/drawing/2014/main" id="{6E83EC01-AE80-D95E-BCB5-7FD82336875D}"/>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8" name="Freeform: Shape 44">
              <a:extLst>
                <a:ext uri="{FF2B5EF4-FFF2-40B4-BE49-F238E27FC236}">
                  <a16:creationId xmlns:a16="http://schemas.microsoft.com/office/drawing/2014/main" id="{405D01AF-3575-5570-AA40-F5C75C28C883}"/>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9" name="Freeform: Shape 45">
              <a:extLst>
                <a:ext uri="{FF2B5EF4-FFF2-40B4-BE49-F238E27FC236}">
                  <a16:creationId xmlns:a16="http://schemas.microsoft.com/office/drawing/2014/main" id="{A44A3EC9-35BF-F6A0-481C-DF19A7C69512}"/>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0" name="Freeform: Shape 46">
              <a:extLst>
                <a:ext uri="{FF2B5EF4-FFF2-40B4-BE49-F238E27FC236}">
                  <a16:creationId xmlns:a16="http://schemas.microsoft.com/office/drawing/2014/main" id="{F8BC5F28-AF97-7002-DFAA-8453021276D7}"/>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1" name="Freeform: Shape 47">
              <a:extLst>
                <a:ext uri="{FF2B5EF4-FFF2-40B4-BE49-F238E27FC236}">
                  <a16:creationId xmlns:a16="http://schemas.microsoft.com/office/drawing/2014/main" id="{FE59A70C-9AF2-9061-F430-D4D45D95FAED}"/>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2" name="Freeform: Shape 48">
              <a:extLst>
                <a:ext uri="{FF2B5EF4-FFF2-40B4-BE49-F238E27FC236}">
                  <a16:creationId xmlns:a16="http://schemas.microsoft.com/office/drawing/2014/main" id="{4B53AC02-922A-0ED5-DA22-72DD13F05857}"/>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3" name="Freeform: Shape 49">
              <a:extLst>
                <a:ext uri="{FF2B5EF4-FFF2-40B4-BE49-F238E27FC236}">
                  <a16:creationId xmlns:a16="http://schemas.microsoft.com/office/drawing/2014/main" id="{01B02451-6C3B-2491-B3E6-85D95F2A505C}"/>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4" name="Freeform: Shape 50">
              <a:extLst>
                <a:ext uri="{FF2B5EF4-FFF2-40B4-BE49-F238E27FC236}">
                  <a16:creationId xmlns:a16="http://schemas.microsoft.com/office/drawing/2014/main" id="{FBAA081E-9EEC-B914-9A2A-5E6F6F9B1048}"/>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5" name="Freeform: Shape 51">
              <a:extLst>
                <a:ext uri="{FF2B5EF4-FFF2-40B4-BE49-F238E27FC236}">
                  <a16:creationId xmlns:a16="http://schemas.microsoft.com/office/drawing/2014/main" id="{18E72059-3AD2-E3F0-4788-F958911ED9CC}"/>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6" name="Freeform: Shape 52">
              <a:extLst>
                <a:ext uri="{FF2B5EF4-FFF2-40B4-BE49-F238E27FC236}">
                  <a16:creationId xmlns:a16="http://schemas.microsoft.com/office/drawing/2014/main" id="{14642B4A-88DC-EC70-C248-6F081FC9D587}"/>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7" name="Freeform: Shape 53">
              <a:extLst>
                <a:ext uri="{FF2B5EF4-FFF2-40B4-BE49-F238E27FC236}">
                  <a16:creationId xmlns:a16="http://schemas.microsoft.com/office/drawing/2014/main" id="{01FE0F12-7040-1A46-CBAB-E2F460AACC04}"/>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8" name="Freeform: Shape 54">
              <a:extLst>
                <a:ext uri="{FF2B5EF4-FFF2-40B4-BE49-F238E27FC236}">
                  <a16:creationId xmlns:a16="http://schemas.microsoft.com/office/drawing/2014/main" id="{9391CBD7-431A-CB7D-9900-B152EA16FC13}"/>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9" name="Freeform: Shape 55">
              <a:extLst>
                <a:ext uri="{FF2B5EF4-FFF2-40B4-BE49-F238E27FC236}">
                  <a16:creationId xmlns:a16="http://schemas.microsoft.com/office/drawing/2014/main" id="{DBA0EAD4-91D2-C30B-4496-28DC6051F264}"/>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0" name="Freeform: Shape 56">
              <a:extLst>
                <a:ext uri="{FF2B5EF4-FFF2-40B4-BE49-F238E27FC236}">
                  <a16:creationId xmlns:a16="http://schemas.microsoft.com/office/drawing/2014/main" id="{A5B187F8-5F4F-EFF0-495C-83AC8D932AA8}"/>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1" name="Freeform: Shape 57">
              <a:extLst>
                <a:ext uri="{FF2B5EF4-FFF2-40B4-BE49-F238E27FC236}">
                  <a16:creationId xmlns:a16="http://schemas.microsoft.com/office/drawing/2014/main" id="{EBB4EC8F-0853-6DAD-D346-75FF5E0AC7E6}"/>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2" name="Freeform: Shape 58">
              <a:extLst>
                <a:ext uri="{FF2B5EF4-FFF2-40B4-BE49-F238E27FC236}">
                  <a16:creationId xmlns:a16="http://schemas.microsoft.com/office/drawing/2014/main" id="{8643D892-AB06-A958-CB51-1842C75B154C}"/>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3" name="Freeform: Shape 59">
              <a:extLst>
                <a:ext uri="{FF2B5EF4-FFF2-40B4-BE49-F238E27FC236}">
                  <a16:creationId xmlns:a16="http://schemas.microsoft.com/office/drawing/2014/main" id="{7AC99562-44A0-E8A5-2CE9-D23A00C60D91}"/>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4" name="Freeform: Shape 60">
              <a:extLst>
                <a:ext uri="{FF2B5EF4-FFF2-40B4-BE49-F238E27FC236}">
                  <a16:creationId xmlns:a16="http://schemas.microsoft.com/office/drawing/2014/main" id="{EC539955-F128-DB29-1E28-6C4CE1AEE3F8}"/>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sp useBgFill="1">
        <p:nvSpPr>
          <p:cNvPr id="95" name="TextBox 9">
            <a:extLst>
              <a:ext uri="{FF2B5EF4-FFF2-40B4-BE49-F238E27FC236}">
                <a16:creationId xmlns:a16="http://schemas.microsoft.com/office/drawing/2014/main" id="{2B528EAF-0B79-9E34-748F-F83C4276CCF7}"/>
              </a:ext>
            </a:extLst>
          </p:cNvPr>
          <p:cNvSpPr txBox="1">
            <a:spLocks noChangeArrowheads="1"/>
          </p:cNvSpPr>
          <p:nvPr/>
        </p:nvSpPr>
        <p:spPr bwMode="auto">
          <a:xfrm>
            <a:off x="4938057" y="3541487"/>
            <a:ext cx="2221435" cy="646331"/>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1200" dirty="0">
              <a:latin typeface="Amazon Ember" panose="020B0603020204020204" pitchFamily="34" charset="0"/>
              <a:ea typeface="Amazon Ember" panose="020B0603020204020204" pitchFamily="34" charset="0"/>
              <a:cs typeface="Amazon Ember" panose="020B0603020204020204" pitchFamily="34" charset="0"/>
            </a:endParaRPr>
          </a:p>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Retrieve relevant documents</a:t>
            </a:r>
          </a:p>
          <a:p>
            <a:pPr algn="ctr" eaLnBrk="1" hangingPunct="1"/>
            <a:endParaRPr lang="en-US" alt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Oval 97">
            <a:extLst>
              <a:ext uri="{FF2B5EF4-FFF2-40B4-BE49-F238E27FC236}">
                <a16:creationId xmlns:a16="http://schemas.microsoft.com/office/drawing/2014/main" id="{551D992B-A792-E27A-1515-44ACEAC706B7}"/>
              </a:ext>
            </a:extLst>
          </p:cNvPr>
          <p:cNvSpPr/>
          <p:nvPr/>
        </p:nvSpPr>
        <p:spPr>
          <a:xfrm>
            <a:off x="4423412" y="1780111"/>
            <a:ext cx="449657" cy="394515"/>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AU" sz="1600" dirty="0">
                <a:solidFill>
                  <a:schemeClr val="bg1"/>
                </a:solidFill>
              </a:rPr>
              <a:t>2</a:t>
            </a:r>
            <a:endParaRPr lang="en-OM" sz="1600" dirty="0">
              <a:solidFill>
                <a:schemeClr val="bg1"/>
              </a:solidFill>
            </a:endParaRPr>
          </a:p>
        </p:txBody>
      </p:sp>
      <p:sp>
        <p:nvSpPr>
          <p:cNvPr id="100" name="Oval 99">
            <a:extLst>
              <a:ext uri="{FF2B5EF4-FFF2-40B4-BE49-F238E27FC236}">
                <a16:creationId xmlns:a16="http://schemas.microsoft.com/office/drawing/2014/main" id="{352E0C7A-5480-EB40-ACFE-3300ED5438B5}"/>
              </a:ext>
            </a:extLst>
          </p:cNvPr>
          <p:cNvSpPr/>
          <p:nvPr/>
        </p:nvSpPr>
        <p:spPr>
          <a:xfrm>
            <a:off x="2473739" y="38929"/>
            <a:ext cx="449657" cy="394515"/>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AU" sz="1600" dirty="0">
                <a:solidFill>
                  <a:schemeClr val="bg1"/>
                </a:solidFill>
              </a:rPr>
              <a:t>1</a:t>
            </a:r>
            <a:endParaRPr lang="en-OM" sz="1600" dirty="0">
              <a:solidFill>
                <a:schemeClr val="bg1"/>
              </a:solidFill>
            </a:endParaRPr>
          </a:p>
        </p:txBody>
      </p:sp>
      <p:sp>
        <p:nvSpPr>
          <p:cNvPr id="101" name="Oval 100">
            <a:extLst>
              <a:ext uri="{FF2B5EF4-FFF2-40B4-BE49-F238E27FC236}">
                <a16:creationId xmlns:a16="http://schemas.microsoft.com/office/drawing/2014/main" id="{5546BF74-157C-AB3F-6A7E-3B4DF64BA829}"/>
              </a:ext>
            </a:extLst>
          </p:cNvPr>
          <p:cNvSpPr/>
          <p:nvPr/>
        </p:nvSpPr>
        <p:spPr>
          <a:xfrm>
            <a:off x="4651725" y="45961"/>
            <a:ext cx="449657" cy="394515"/>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AU" sz="1600" dirty="0">
                <a:solidFill>
                  <a:schemeClr val="bg1"/>
                </a:solidFill>
              </a:rPr>
              <a:t>2</a:t>
            </a:r>
            <a:endParaRPr lang="en-OM" sz="1600" dirty="0">
              <a:solidFill>
                <a:schemeClr val="bg1"/>
              </a:solidFill>
            </a:endParaRPr>
          </a:p>
        </p:txBody>
      </p:sp>
      <p:sp>
        <p:nvSpPr>
          <p:cNvPr id="102" name="Oval 101">
            <a:extLst>
              <a:ext uri="{FF2B5EF4-FFF2-40B4-BE49-F238E27FC236}">
                <a16:creationId xmlns:a16="http://schemas.microsoft.com/office/drawing/2014/main" id="{AE9A65D0-9DFF-D2A7-4356-09A3F37889E8}"/>
              </a:ext>
            </a:extLst>
          </p:cNvPr>
          <p:cNvSpPr/>
          <p:nvPr/>
        </p:nvSpPr>
        <p:spPr>
          <a:xfrm>
            <a:off x="6969371" y="41505"/>
            <a:ext cx="449657" cy="394515"/>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OM" sz="1600" dirty="0">
                <a:solidFill>
                  <a:schemeClr val="bg1"/>
                </a:solidFill>
              </a:rPr>
              <a:t>3</a:t>
            </a:r>
          </a:p>
        </p:txBody>
      </p:sp>
    </p:spTree>
    <p:extLst>
      <p:ext uri="{BB962C8B-B14F-4D97-AF65-F5344CB8AC3E}">
        <p14:creationId xmlns:p14="http://schemas.microsoft.com/office/powerpoint/2010/main" val="96489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98" grpId="0" animBg="1"/>
      <p:bldP spid="100" grpId="0" animBg="1"/>
      <p:bldP spid="101" grpId="0" animBg="1"/>
      <p:bldP spid="10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D4F421-FDF9-22B5-621E-E0DC0E51E2E0}"/>
              </a:ext>
            </a:extLst>
          </p:cNvPr>
          <p:cNvSpPr>
            <a:spLocks noGrp="1"/>
          </p:cNvSpPr>
          <p:nvPr>
            <p:ph type="sldNum" sz="quarter" idx="12"/>
          </p:nvPr>
        </p:nvSpPr>
        <p:spPr/>
        <p:txBody>
          <a:bodyPr/>
          <a:lstStyle/>
          <a:p>
            <a:fld id="{EB4B8DE2-A4E8-46E4-8BBF-D75455EFF32C}" type="slidenum">
              <a:rPr lang="en-US" smtClean="0"/>
              <a:pPr/>
              <a:t>20</a:t>
            </a:fld>
            <a:endParaRPr lang="en-US" dirty="0"/>
          </a:p>
        </p:txBody>
      </p:sp>
      <p:pic>
        <p:nvPicPr>
          <p:cNvPr id="3" name="Picture 2">
            <a:extLst>
              <a:ext uri="{FF2B5EF4-FFF2-40B4-BE49-F238E27FC236}">
                <a16:creationId xmlns:a16="http://schemas.microsoft.com/office/drawing/2014/main" id="{0353C65A-9B75-DF04-1B48-777BBEFC176F}"/>
              </a:ext>
            </a:extLst>
          </p:cNvPr>
          <p:cNvPicPr>
            <a:picLocks noChangeAspect="1"/>
          </p:cNvPicPr>
          <p:nvPr/>
        </p:nvPicPr>
        <p:blipFill>
          <a:blip r:embed="rId2"/>
          <a:stretch>
            <a:fillRect/>
          </a:stretch>
        </p:blipFill>
        <p:spPr>
          <a:xfrm>
            <a:off x="2209800" y="2050935"/>
            <a:ext cx="7772400" cy="2756130"/>
          </a:xfrm>
          <a:prstGeom prst="rect">
            <a:avLst/>
          </a:prstGeom>
        </p:spPr>
      </p:pic>
      <p:sp>
        <p:nvSpPr>
          <p:cNvPr id="4" name="Rectangle 3">
            <a:extLst>
              <a:ext uri="{FF2B5EF4-FFF2-40B4-BE49-F238E27FC236}">
                <a16:creationId xmlns:a16="http://schemas.microsoft.com/office/drawing/2014/main" id="{AE07216F-E2BE-2915-599C-37BDCE8F8AAD}"/>
              </a:ext>
            </a:extLst>
          </p:cNvPr>
          <p:cNvSpPr/>
          <p:nvPr/>
        </p:nvSpPr>
        <p:spPr>
          <a:xfrm>
            <a:off x="3870960" y="4348480"/>
            <a:ext cx="6004560" cy="35605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6307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579FF-19E4-504F-38B0-A932D587EEB8}"/>
              </a:ext>
            </a:extLst>
          </p:cNvPr>
          <p:cNvSpPr>
            <a:spLocks noGrp="1"/>
          </p:cNvSpPr>
          <p:nvPr>
            <p:ph type="sldNum" sz="quarter" idx="12"/>
          </p:nvPr>
        </p:nvSpPr>
        <p:spPr/>
        <p:txBody>
          <a:bodyPr/>
          <a:lstStyle/>
          <a:p>
            <a:fld id="{EB4B8DE2-A4E8-46E4-8BBF-D75455EFF32C}" type="slidenum">
              <a:rPr lang="en-US" smtClean="0"/>
              <a:pPr/>
              <a:t>21</a:t>
            </a:fld>
            <a:endParaRPr lang="en-US" dirty="0"/>
          </a:p>
        </p:txBody>
      </p:sp>
      <p:pic>
        <p:nvPicPr>
          <p:cNvPr id="3" name="Picture 2">
            <a:extLst>
              <a:ext uri="{FF2B5EF4-FFF2-40B4-BE49-F238E27FC236}">
                <a16:creationId xmlns:a16="http://schemas.microsoft.com/office/drawing/2014/main" id="{1C4FD31E-2CED-E46E-81DF-E184672F4EC3}"/>
              </a:ext>
            </a:extLst>
          </p:cNvPr>
          <p:cNvPicPr>
            <a:picLocks noChangeAspect="1"/>
          </p:cNvPicPr>
          <p:nvPr/>
        </p:nvPicPr>
        <p:blipFill>
          <a:blip r:embed="rId2"/>
          <a:stretch>
            <a:fillRect/>
          </a:stretch>
        </p:blipFill>
        <p:spPr>
          <a:xfrm>
            <a:off x="2209800" y="2050935"/>
            <a:ext cx="7772400" cy="2756130"/>
          </a:xfrm>
          <a:prstGeom prst="rect">
            <a:avLst/>
          </a:prstGeom>
        </p:spPr>
      </p:pic>
      <p:sp>
        <p:nvSpPr>
          <p:cNvPr id="4" name="Rectangle 3">
            <a:extLst>
              <a:ext uri="{FF2B5EF4-FFF2-40B4-BE49-F238E27FC236}">
                <a16:creationId xmlns:a16="http://schemas.microsoft.com/office/drawing/2014/main" id="{E8CE06F5-2DA2-2DA3-D98B-620C23FC1A8E}"/>
              </a:ext>
            </a:extLst>
          </p:cNvPr>
          <p:cNvSpPr/>
          <p:nvPr/>
        </p:nvSpPr>
        <p:spPr>
          <a:xfrm>
            <a:off x="3870960" y="4348480"/>
            <a:ext cx="6004560" cy="35605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0464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578988F-A395-0FF5-4685-0F00E7A1AC99}"/>
              </a:ext>
            </a:extLst>
          </p:cNvPr>
          <p:cNvSpPr/>
          <p:nvPr/>
        </p:nvSpPr>
        <p:spPr>
          <a:xfrm>
            <a:off x="8090237" y="2038868"/>
            <a:ext cx="1715613" cy="4264406"/>
          </a:xfrm>
          <a:prstGeom prst="roundRect">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2" name="Title 1">
            <a:extLst>
              <a:ext uri="{FF2B5EF4-FFF2-40B4-BE49-F238E27FC236}">
                <a16:creationId xmlns:a16="http://schemas.microsoft.com/office/drawing/2014/main" id="{FE751502-A250-05FD-F1A5-24CBEB196B9F}"/>
              </a:ext>
            </a:extLst>
          </p:cNvPr>
          <p:cNvSpPr>
            <a:spLocks noGrp="1"/>
          </p:cNvSpPr>
          <p:nvPr>
            <p:ph type="title"/>
          </p:nvPr>
        </p:nvSpPr>
        <p:spPr/>
        <p:txBody>
          <a:bodyPr/>
          <a:lstStyle/>
          <a:p>
            <a:r>
              <a:rPr lang="en-US" spc="-100" dirty="0"/>
              <a:t>RAG </a:t>
            </a:r>
            <a:r>
              <a:rPr lang="ko-KR" altLang="en-US" sz="2800" b="1" spc="-100" dirty="0"/>
              <a:t>솔루션의 아키텍처 구성</a:t>
            </a:r>
            <a:endParaRPr lang="en-US" dirty="0"/>
          </a:p>
        </p:txBody>
      </p:sp>
      <p:sp>
        <p:nvSpPr>
          <p:cNvPr id="4" name="Slide Number Placeholder 3">
            <a:extLst>
              <a:ext uri="{FF2B5EF4-FFF2-40B4-BE49-F238E27FC236}">
                <a16:creationId xmlns:a16="http://schemas.microsoft.com/office/drawing/2014/main" id="{8091B302-FED4-604B-A8F2-0AAEA3555A91}"/>
              </a:ext>
            </a:extLst>
          </p:cNvPr>
          <p:cNvSpPr>
            <a:spLocks noGrp="1"/>
          </p:cNvSpPr>
          <p:nvPr>
            <p:ph type="sldNum" sz="quarter" idx="12"/>
          </p:nvPr>
        </p:nvSpPr>
        <p:spPr/>
        <p:txBody>
          <a:bodyPr/>
          <a:lstStyle/>
          <a:p>
            <a:fld id="{EB4B8DE2-A4E8-46E4-8BBF-D75455EFF32C}" type="slidenum">
              <a:rPr lang="en-US" smtClean="0"/>
              <a:pPr/>
              <a:t>3</a:t>
            </a:fld>
            <a:endParaRPr lang="en-US" dirty="0"/>
          </a:p>
        </p:txBody>
      </p:sp>
      <p:cxnSp>
        <p:nvCxnSpPr>
          <p:cNvPr id="9" name="Straight Arrow Connector 8">
            <a:extLst>
              <a:ext uri="{FF2B5EF4-FFF2-40B4-BE49-F238E27FC236}">
                <a16:creationId xmlns:a16="http://schemas.microsoft.com/office/drawing/2014/main" id="{5C3B126F-7DDA-FE70-0E67-058BDB4199E6}"/>
              </a:ext>
            </a:extLst>
          </p:cNvPr>
          <p:cNvCxnSpPr>
            <a:cxnSpLocks/>
          </p:cNvCxnSpPr>
          <p:nvPr/>
        </p:nvCxnSpPr>
        <p:spPr>
          <a:xfrm>
            <a:off x="8837936" y="3052840"/>
            <a:ext cx="4657" cy="32110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F514B5-8008-73DC-01B8-A7CA2A3AC21A}"/>
              </a:ext>
            </a:extLst>
          </p:cNvPr>
          <p:cNvSpPr txBox="1"/>
          <p:nvPr/>
        </p:nvSpPr>
        <p:spPr>
          <a:xfrm>
            <a:off x="7891921" y="4050028"/>
            <a:ext cx="2064584" cy="430887"/>
          </a:xfrm>
          <a:prstGeom prst="rect">
            <a:avLst/>
          </a:prstGeom>
          <a:noFill/>
        </p:spPr>
        <p:txBody>
          <a:bodyPr wrap="square" lIns="0" rIns="0" rtlCol="0">
            <a:spAutoFit/>
          </a:bodyPr>
          <a:lstStyle/>
          <a:p>
            <a:pPr algn="ctr"/>
            <a:r>
              <a:rPr lang="en-US" sz="1100" b="1" dirty="0"/>
              <a:t>Language Embeddings</a:t>
            </a:r>
          </a:p>
          <a:p>
            <a:pPr algn="ctr"/>
            <a:r>
              <a:rPr lang="en-US" sz="1100" b="1" dirty="0"/>
              <a:t>Model</a:t>
            </a:r>
          </a:p>
        </p:txBody>
      </p:sp>
      <p:sp>
        <p:nvSpPr>
          <p:cNvPr id="11" name="Can 10">
            <a:extLst>
              <a:ext uri="{FF2B5EF4-FFF2-40B4-BE49-F238E27FC236}">
                <a16:creationId xmlns:a16="http://schemas.microsoft.com/office/drawing/2014/main" id="{17EA8681-585D-D9A2-0C48-DDD4FB1F6C84}"/>
              </a:ext>
            </a:extLst>
          </p:cNvPr>
          <p:cNvSpPr/>
          <p:nvPr/>
        </p:nvSpPr>
        <p:spPr>
          <a:xfrm>
            <a:off x="8318455" y="4936486"/>
            <a:ext cx="1084619" cy="838232"/>
          </a:xfrm>
          <a:prstGeom prst="can">
            <a:avLst/>
          </a:prstGeom>
          <a:solidFill>
            <a:schemeClr val="accent1">
              <a:lumMod val="60000"/>
              <a:lumOff val="40000"/>
              <a:alpha val="32105"/>
            </a:schemeClr>
          </a:solidFill>
          <a:ln>
            <a:solidFill>
              <a:schemeClr val="accent1">
                <a:lumMod val="60000"/>
                <a:lumOff val="40000"/>
                <a:alpha val="24390"/>
              </a:schemeClr>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defTabSz="914363"/>
            <a:endParaRPr lang="en-OM"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Multidocument 30">
            <a:extLst>
              <a:ext uri="{FF2B5EF4-FFF2-40B4-BE49-F238E27FC236}">
                <a16:creationId xmlns:a16="http://schemas.microsoft.com/office/drawing/2014/main" id="{BC031368-08E9-8619-B98C-287A8FEFEDE2}"/>
              </a:ext>
            </a:extLst>
          </p:cNvPr>
          <p:cNvSpPr/>
          <p:nvPr/>
        </p:nvSpPr>
        <p:spPr>
          <a:xfrm>
            <a:off x="8513174" y="5065196"/>
            <a:ext cx="707792" cy="611960"/>
          </a:xfrm>
          <a:prstGeom prst="flowChartMultidocumen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45720" tIns="45720" rIns="45720"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B5AEC92D-AC2F-D0E6-6E7F-5E0928F08CED}"/>
              </a:ext>
            </a:extLst>
          </p:cNvPr>
          <p:cNvSpPr txBox="1"/>
          <p:nvPr/>
        </p:nvSpPr>
        <p:spPr>
          <a:xfrm>
            <a:off x="8149838" y="5853551"/>
            <a:ext cx="1475544" cy="276999"/>
          </a:xfrm>
          <a:prstGeom prst="rect">
            <a:avLst/>
          </a:prstGeom>
          <a:noFill/>
        </p:spPr>
        <p:txBody>
          <a:bodyPr wrap="square" lIns="0" rIns="0" rtlCol="0">
            <a:spAutoFit/>
          </a:bodyPr>
          <a:lstStyle/>
          <a:p>
            <a:pPr algn="ctr"/>
            <a:r>
              <a:rPr lang="ko-KR" altLang="en-US" sz="1200" dirty="0"/>
              <a:t>벡터 데이터베이스</a:t>
            </a:r>
            <a:endParaRPr lang="en-US" sz="1200" dirty="0"/>
          </a:p>
        </p:txBody>
      </p:sp>
      <p:sp>
        <p:nvSpPr>
          <p:cNvPr id="14" name="TextBox 13">
            <a:extLst>
              <a:ext uri="{FF2B5EF4-FFF2-40B4-BE49-F238E27FC236}">
                <a16:creationId xmlns:a16="http://schemas.microsoft.com/office/drawing/2014/main" id="{650B4E8C-798A-DE5E-73CF-39DC5E14499C}"/>
              </a:ext>
            </a:extLst>
          </p:cNvPr>
          <p:cNvSpPr txBox="1"/>
          <p:nvPr/>
        </p:nvSpPr>
        <p:spPr>
          <a:xfrm>
            <a:off x="8546554" y="5169532"/>
            <a:ext cx="681680" cy="738664"/>
          </a:xfrm>
          <a:prstGeom prst="rect">
            <a:avLst/>
          </a:prstGeom>
          <a:noFill/>
        </p:spPr>
        <p:txBody>
          <a:bodyPr wrap="square" lIns="0" rIns="0" rtlCol="0">
            <a:spAutoFit/>
          </a:bodyPr>
          <a:lstStyle/>
          <a:p>
            <a:r>
              <a:rPr lang="en-US" sz="800" dirty="0">
                <a:solidFill>
                  <a:schemeClr val="tx1"/>
                </a:solidFill>
              </a:rPr>
              <a:t>101010..1</a:t>
            </a:r>
          </a:p>
          <a:p>
            <a:r>
              <a:rPr lang="en-US" sz="800" dirty="0">
                <a:solidFill>
                  <a:schemeClr val="tx1"/>
                </a:solidFill>
              </a:rPr>
              <a:t>101010..1</a:t>
            </a:r>
          </a:p>
          <a:p>
            <a:r>
              <a:rPr lang="en-US" sz="800" dirty="0">
                <a:solidFill>
                  <a:schemeClr val="tx1"/>
                </a:solidFill>
              </a:rPr>
              <a:t>101010..1</a:t>
            </a:r>
          </a:p>
          <a:p>
            <a:pPr algn="l"/>
            <a:endParaRPr lang="en-US" dirty="0" err="1"/>
          </a:p>
        </p:txBody>
      </p:sp>
      <p:cxnSp>
        <p:nvCxnSpPr>
          <p:cNvPr id="15" name="Straight Arrow Connector 14">
            <a:extLst>
              <a:ext uri="{FF2B5EF4-FFF2-40B4-BE49-F238E27FC236}">
                <a16:creationId xmlns:a16="http://schemas.microsoft.com/office/drawing/2014/main" id="{D6BEFFA8-F30E-9E1F-AB23-66388F702911}"/>
              </a:ext>
            </a:extLst>
          </p:cNvPr>
          <p:cNvCxnSpPr>
            <a:cxnSpLocks/>
          </p:cNvCxnSpPr>
          <p:nvPr/>
        </p:nvCxnSpPr>
        <p:spPr>
          <a:xfrm>
            <a:off x="8840743" y="4529904"/>
            <a:ext cx="0" cy="32341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16" name="Graphic 6" descr="User">
            <a:extLst>
              <a:ext uri="{FF2B5EF4-FFF2-40B4-BE49-F238E27FC236}">
                <a16:creationId xmlns:a16="http://schemas.microsoft.com/office/drawing/2014/main" id="{B34D87CC-E17C-674D-BBB2-AB9F3B424840}"/>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flipH="1">
            <a:off x="528937" y="2971658"/>
            <a:ext cx="697141" cy="690923"/>
          </a:xfrm>
          <a:prstGeom prst="rect">
            <a:avLst/>
          </a:prstGeom>
          <a:noFill/>
          <a:ln>
            <a:noFill/>
          </a:ln>
        </p:spPr>
      </p:pic>
      <p:sp>
        <p:nvSpPr>
          <p:cNvPr id="18" name="Round Diagonal Corner Rectangle 41">
            <a:extLst>
              <a:ext uri="{FF2B5EF4-FFF2-40B4-BE49-F238E27FC236}">
                <a16:creationId xmlns:a16="http://schemas.microsoft.com/office/drawing/2014/main" id="{886D050B-A104-BE98-44AD-95153C645648}"/>
              </a:ext>
            </a:extLst>
          </p:cNvPr>
          <p:cNvSpPr/>
          <p:nvPr/>
        </p:nvSpPr>
        <p:spPr>
          <a:xfrm>
            <a:off x="1778425" y="1527229"/>
            <a:ext cx="1489794" cy="746770"/>
          </a:xfrm>
          <a:prstGeom prst="round2DiagRect">
            <a:avLst/>
          </a:prstGeom>
          <a:solidFill>
            <a:schemeClr val="tx1">
              <a:lumMod val="85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ko-KR" altLang="en-US" sz="1200" dirty="0">
                <a:solidFill>
                  <a:schemeClr val="bg1"/>
                </a:solidFill>
              </a:rPr>
              <a:t>채팅</a:t>
            </a:r>
            <a:r>
              <a:rPr lang="en-US" sz="1200" dirty="0">
                <a:solidFill>
                  <a:schemeClr val="bg1"/>
                </a:solidFill>
              </a:rPr>
              <a:t> History &amp; </a:t>
            </a:r>
            <a:r>
              <a:rPr lang="ko-KR" altLang="en-US" sz="1200" dirty="0">
                <a:solidFill>
                  <a:schemeClr val="bg1"/>
                </a:solidFill>
              </a:rPr>
              <a:t>사용자 프로파일</a:t>
            </a:r>
            <a:endParaRPr lang="en-US" altLang="ko-KR" sz="1200" dirty="0">
              <a:solidFill>
                <a:schemeClr val="bg1"/>
              </a:solidFill>
            </a:endParaRPr>
          </a:p>
        </p:txBody>
      </p:sp>
      <p:sp>
        <p:nvSpPr>
          <p:cNvPr id="19" name="TextBox 18">
            <a:extLst>
              <a:ext uri="{FF2B5EF4-FFF2-40B4-BE49-F238E27FC236}">
                <a16:creationId xmlns:a16="http://schemas.microsoft.com/office/drawing/2014/main" id="{0FF36890-0102-DEEF-7DE8-74A023CB36AE}"/>
              </a:ext>
            </a:extLst>
          </p:cNvPr>
          <p:cNvSpPr txBox="1"/>
          <p:nvPr/>
        </p:nvSpPr>
        <p:spPr>
          <a:xfrm>
            <a:off x="1085588" y="2928838"/>
            <a:ext cx="977589" cy="430887"/>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ko-KR" altLang="en-US" sz="1200" dirty="0">
                <a:latin typeface="Amazon Ember" panose="020B0603020204020204" pitchFamily="34" charset="0"/>
                <a:ea typeface="Amazon Ember" panose="020B0603020204020204" pitchFamily="34" charset="0"/>
                <a:cs typeface="Amazon Ember" panose="020B0603020204020204" pitchFamily="34" charset="0"/>
              </a:rPr>
              <a:t>질문</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0" name="Straight Arrow Connector 19">
            <a:extLst>
              <a:ext uri="{FF2B5EF4-FFF2-40B4-BE49-F238E27FC236}">
                <a16:creationId xmlns:a16="http://schemas.microsoft.com/office/drawing/2014/main" id="{3235B777-99CB-8C40-09AA-C77C5DF319D2}"/>
              </a:ext>
            </a:extLst>
          </p:cNvPr>
          <p:cNvCxnSpPr>
            <a:cxnSpLocks/>
          </p:cNvCxnSpPr>
          <p:nvPr/>
        </p:nvCxnSpPr>
        <p:spPr>
          <a:xfrm flipV="1">
            <a:off x="1211686" y="3369097"/>
            <a:ext cx="883233" cy="4676"/>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2DB77106-B726-B4EB-20D0-DECE2765DEFE}"/>
              </a:ext>
            </a:extLst>
          </p:cNvPr>
          <p:cNvCxnSpPr>
            <a:cxnSpLocks/>
          </p:cNvCxnSpPr>
          <p:nvPr/>
        </p:nvCxnSpPr>
        <p:spPr>
          <a:xfrm flipH="1">
            <a:off x="2499981" y="2188464"/>
            <a:ext cx="1353" cy="496409"/>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F63C6375-E052-B8DA-C594-BFBF7978770C}"/>
              </a:ext>
            </a:extLst>
          </p:cNvPr>
          <p:cNvSpPr txBox="1"/>
          <p:nvPr/>
        </p:nvSpPr>
        <p:spPr>
          <a:xfrm>
            <a:off x="3525433" y="5090869"/>
            <a:ext cx="1766401" cy="430887"/>
          </a:xfrm>
          <a:prstGeom prst="rect">
            <a:avLst/>
          </a:prstGeom>
          <a:noFill/>
        </p:spPr>
        <p:txBody>
          <a:bodyPr wrap="square" lIns="0" rIns="0" rtlCol="0">
            <a:spAutoFit/>
          </a:bodyPr>
          <a:lstStyle/>
          <a:p>
            <a:pPr algn="ctr"/>
            <a:r>
              <a:rPr lang="en-US" sz="1100" b="1" dirty="0"/>
              <a:t>Language Embeddings</a:t>
            </a:r>
          </a:p>
          <a:p>
            <a:pPr algn="ctr"/>
            <a:r>
              <a:rPr lang="en-US" sz="1100" b="1" dirty="0"/>
              <a:t>Model</a:t>
            </a:r>
          </a:p>
        </p:txBody>
      </p:sp>
      <p:sp>
        <p:nvSpPr>
          <p:cNvPr id="28" name="TextBox 27">
            <a:extLst>
              <a:ext uri="{FF2B5EF4-FFF2-40B4-BE49-F238E27FC236}">
                <a16:creationId xmlns:a16="http://schemas.microsoft.com/office/drawing/2014/main" id="{F6E74068-7FEA-4109-C134-1705C9B02E55}"/>
              </a:ext>
            </a:extLst>
          </p:cNvPr>
          <p:cNvSpPr txBox="1"/>
          <p:nvPr/>
        </p:nvSpPr>
        <p:spPr>
          <a:xfrm>
            <a:off x="5359541" y="5086428"/>
            <a:ext cx="1766401" cy="430887"/>
          </a:xfrm>
          <a:prstGeom prst="rect">
            <a:avLst/>
          </a:prstGeom>
          <a:noFill/>
        </p:spPr>
        <p:txBody>
          <a:bodyPr wrap="square" lIns="0" rIns="0" rtlCol="0">
            <a:spAutoFit/>
          </a:bodyPr>
          <a:lstStyle/>
          <a:p>
            <a:pPr algn="ctr"/>
            <a:r>
              <a:rPr lang="en-US" sz="1100" b="1" dirty="0"/>
              <a:t>Language Generating LLM (seq2seq) </a:t>
            </a:r>
          </a:p>
        </p:txBody>
      </p:sp>
      <p:sp>
        <p:nvSpPr>
          <p:cNvPr id="29" name="TextBox 28">
            <a:extLst>
              <a:ext uri="{FF2B5EF4-FFF2-40B4-BE49-F238E27FC236}">
                <a16:creationId xmlns:a16="http://schemas.microsoft.com/office/drawing/2014/main" id="{64ABA095-FC43-CC71-6D98-E4050D144B95}"/>
              </a:ext>
            </a:extLst>
          </p:cNvPr>
          <p:cNvSpPr txBox="1"/>
          <p:nvPr/>
        </p:nvSpPr>
        <p:spPr>
          <a:xfrm>
            <a:off x="1680760" y="2672033"/>
            <a:ext cx="1766401" cy="276999"/>
          </a:xfrm>
          <a:prstGeom prst="rect">
            <a:avLst/>
          </a:prstGeom>
          <a:noFill/>
        </p:spPr>
        <p:txBody>
          <a:bodyPr wrap="square" lIns="0" rIns="0" rtlCol="0">
            <a:spAutoFit/>
          </a:bodyPr>
          <a:lstStyle/>
          <a:p>
            <a:pPr algn="ctr"/>
            <a:r>
              <a:rPr lang="ko-KR" altLang="en-US" sz="1200" b="1" dirty="0"/>
              <a:t>애플리케이션</a:t>
            </a:r>
            <a:endParaRPr lang="en-US" sz="1200" b="1" dirty="0"/>
          </a:p>
        </p:txBody>
      </p:sp>
      <p:sp>
        <p:nvSpPr>
          <p:cNvPr id="32" name="TextBox 31">
            <a:extLst>
              <a:ext uri="{FF2B5EF4-FFF2-40B4-BE49-F238E27FC236}">
                <a16:creationId xmlns:a16="http://schemas.microsoft.com/office/drawing/2014/main" id="{8C23189E-9F95-A29E-BC84-CE885A4B3DDE}"/>
              </a:ext>
            </a:extLst>
          </p:cNvPr>
          <p:cNvSpPr txBox="1"/>
          <p:nvPr/>
        </p:nvSpPr>
        <p:spPr>
          <a:xfrm>
            <a:off x="7010989" y="2794600"/>
            <a:ext cx="905522" cy="461665"/>
          </a:xfrm>
          <a:prstGeom prst="rect">
            <a:avLst/>
          </a:prstGeom>
          <a:noFill/>
        </p:spPr>
        <p:txBody>
          <a:bodyPr wrap="square" lIns="0" rIns="0" rtlCol="0">
            <a:spAutoFit/>
          </a:bodyPr>
          <a:lstStyle/>
          <a:p>
            <a:r>
              <a:rPr lang="ko-KR" altLang="en-US" sz="1200" dirty="0"/>
              <a:t>관련 문서 및 정보 검색</a:t>
            </a:r>
            <a:endParaRPr lang="en-US" sz="1200" dirty="0"/>
          </a:p>
        </p:txBody>
      </p:sp>
      <p:cxnSp>
        <p:nvCxnSpPr>
          <p:cNvPr id="33" name="Elbow Connector 32">
            <a:extLst>
              <a:ext uri="{FF2B5EF4-FFF2-40B4-BE49-F238E27FC236}">
                <a16:creationId xmlns:a16="http://schemas.microsoft.com/office/drawing/2014/main" id="{AB04056C-5BFF-A72E-4089-63C8CBABEEDE}"/>
              </a:ext>
            </a:extLst>
          </p:cNvPr>
          <p:cNvCxnSpPr>
            <a:cxnSpLocks/>
          </p:cNvCxnSpPr>
          <p:nvPr/>
        </p:nvCxnSpPr>
        <p:spPr>
          <a:xfrm>
            <a:off x="2916585" y="3329947"/>
            <a:ext cx="1506384" cy="987983"/>
          </a:xfrm>
          <a:prstGeom prst="bentConnector3">
            <a:avLst>
              <a:gd name="adj1" fmla="val 10021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35" name="Oval 34">
            <a:extLst>
              <a:ext uri="{FF2B5EF4-FFF2-40B4-BE49-F238E27FC236}">
                <a16:creationId xmlns:a16="http://schemas.microsoft.com/office/drawing/2014/main" id="{76264FEA-3D5D-F5C6-0309-94402920DE74}"/>
              </a:ext>
            </a:extLst>
          </p:cNvPr>
          <p:cNvSpPr/>
          <p:nvPr/>
        </p:nvSpPr>
        <p:spPr>
          <a:xfrm>
            <a:off x="1211686" y="2638286"/>
            <a:ext cx="324000" cy="324000"/>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a:ea typeface="+mn-ea"/>
                <a:cs typeface="+mn-cs"/>
              </a:rPr>
              <a:t>2</a:t>
            </a:r>
            <a:endParaRPr kumimoji="0" lang="en-OM" sz="1600" b="1" i="0" u="none" strike="noStrike" kern="1200" cap="none" spc="0" normalizeH="0" baseline="0" noProof="0" dirty="0">
              <a:ln>
                <a:noFill/>
              </a:ln>
              <a:solidFill>
                <a:srgbClr val="000000"/>
              </a:solidFill>
              <a:effectLst/>
              <a:uLnTx/>
              <a:uFillTx/>
              <a:latin typeface="Amazon Ember"/>
              <a:ea typeface="+mn-ea"/>
              <a:cs typeface="+mn-cs"/>
            </a:endParaRPr>
          </a:p>
        </p:txBody>
      </p:sp>
      <p:sp>
        <p:nvSpPr>
          <p:cNvPr id="38" name="Oval 37">
            <a:extLst>
              <a:ext uri="{FF2B5EF4-FFF2-40B4-BE49-F238E27FC236}">
                <a16:creationId xmlns:a16="http://schemas.microsoft.com/office/drawing/2014/main" id="{33022AC2-A3F6-7FA9-9150-5AB445635379}"/>
              </a:ext>
            </a:extLst>
          </p:cNvPr>
          <p:cNvSpPr/>
          <p:nvPr/>
        </p:nvSpPr>
        <p:spPr>
          <a:xfrm>
            <a:off x="8129617" y="1501655"/>
            <a:ext cx="324000" cy="324000"/>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mazon Ember"/>
              </a:rPr>
              <a:t>1</a:t>
            </a:r>
            <a:endParaRPr kumimoji="0" lang="en-OM" sz="1600" b="1" i="0" u="none" strike="noStrike" kern="1200" cap="none" spc="0" normalizeH="0" baseline="0" noProof="0" dirty="0">
              <a:ln>
                <a:noFill/>
              </a:ln>
              <a:solidFill>
                <a:srgbClr val="000000"/>
              </a:solidFill>
              <a:effectLst/>
              <a:uLnTx/>
              <a:uFillTx/>
              <a:latin typeface="Amazon Ember"/>
              <a:ea typeface="+mn-ea"/>
              <a:cs typeface="+mn-cs"/>
            </a:endParaRPr>
          </a:p>
        </p:txBody>
      </p:sp>
      <p:sp>
        <p:nvSpPr>
          <p:cNvPr id="42" name="Oval 41">
            <a:extLst>
              <a:ext uri="{FF2B5EF4-FFF2-40B4-BE49-F238E27FC236}">
                <a16:creationId xmlns:a16="http://schemas.microsoft.com/office/drawing/2014/main" id="{39DFB9EA-7593-E69E-51F5-92F89A85776C}"/>
              </a:ext>
            </a:extLst>
          </p:cNvPr>
          <p:cNvSpPr/>
          <p:nvPr/>
        </p:nvSpPr>
        <p:spPr>
          <a:xfrm>
            <a:off x="1329302" y="1738614"/>
            <a:ext cx="324000" cy="324000"/>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mazon Ember"/>
              </a:rPr>
              <a:t>5</a:t>
            </a:r>
            <a:endParaRPr kumimoji="0" lang="en-OM" sz="1600" b="1" i="0" u="none" strike="noStrike" kern="1200" cap="none" spc="0" normalizeH="0" baseline="0" noProof="0" dirty="0">
              <a:ln>
                <a:noFill/>
              </a:ln>
              <a:solidFill>
                <a:srgbClr val="000000"/>
              </a:solidFill>
              <a:effectLst/>
              <a:uLnTx/>
              <a:uFillTx/>
              <a:latin typeface="Amazon Ember"/>
              <a:ea typeface="+mn-ea"/>
              <a:cs typeface="+mn-cs"/>
            </a:endParaRPr>
          </a:p>
        </p:txBody>
      </p:sp>
      <p:grpSp>
        <p:nvGrpSpPr>
          <p:cNvPr id="64" name="Group 63">
            <a:extLst>
              <a:ext uri="{FF2B5EF4-FFF2-40B4-BE49-F238E27FC236}">
                <a16:creationId xmlns:a16="http://schemas.microsoft.com/office/drawing/2014/main" id="{E2EEBD20-5B93-8A3D-3AD2-D6C73808A581}"/>
              </a:ext>
            </a:extLst>
          </p:cNvPr>
          <p:cNvGrpSpPr/>
          <p:nvPr/>
        </p:nvGrpSpPr>
        <p:grpSpPr>
          <a:xfrm>
            <a:off x="5904423" y="4423552"/>
            <a:ext cx="606674" cy="604676"/>
            <a:chOff x="5311725" y="2343736"/>
            <a:chExt cx="1568549" cy="1563382"/>
          </a:xfrm>
        </p:grpSpPr>
        <p:sp>
          <p:nvSpPr>
            <p:cNvPr id="65" name="Freeform: Shape 39">
              <a:extLst>
                <a:ext uri="{FF2B5EF4-FFF2-40B4-BE49-F238E27FC236}">
                  <a16:creationId xmlns:a16="http://schemas.microsoft.com/office/drawing/2014/main" id="{43CD1971-97BE-B37C-BF80-79E6B1A0ED0B}"/>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6" name="Freeform: Shape 40">
              <a:extLst>
                <a:ext uri="{FF2B5EF4-FFF2-40B4-BE49-F238E27FC236}">
                  <a16:creationId xmlns:a16="http://schemas.microsoft.com/office/drawing/2014/main" id="{3F88EEC6-69B4-E16E-48F8-902E8C113F74}"/>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7" name="Freeform: Shape 43">
              <a:extLst>
                <a:ext uri="{FF2B5EF4-FFF2-40B4-BE49-F238E27FC236}">
                  <a16:creationId xmlns:a16="http://schemas.microsoft.com/office/drawing/2014/main" id="{798D6DCE-13DE-16DD-E3A7-94895412C019}"/>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8" name="Freeform: Shape 44">
              <a:extLst>
                <a:ext uri="{FF2B5EF4-FFF2-40B4-BE49-F238E27FC236}">
                  <a16:creationId xmlns:a16="http://schemas.microsoft.com/office/drawing/2014/main" id="{A523CCD4-78D8-2787-586F-5C79FD1A0C5E}"/>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9" name="Freeform: Shape 45">
              <a:extLst>
                <a:ext uri="{FF2B5EF4-FFF2-40B4-BE49-F238E27FC236}">
                  <a16:creationId xmlns:a16="http://schemas.microsoft.com/office/drawing/2014/main" id="{372E9B3C-2AB5-751B-394D-9A464D3B2BE4}"/>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0" name="Freeform: Shape 46">
              <a:extLst>
                <a:ext uri="{FF2B5EF4-FFF2-40B4-BE49-F238E27FC236}">
                  <a16:creationId xmlns:a16="http://schemas.microsoft.com/office/drawing/2014/main" id="{0B4F643C-5BBC-D14C-9D9F-E1A6DFA3AB69}"/>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1" name="Freeform: Shape 47">
              <a:extLst>
                <a:ext uri="{FF2B5EF4-FFF2-40B4-BE49-F238E27FC236}">
                  <a16:creationId xmlns:a16="http://schemas.microsoft.com/office/drawing/2014/main" id="{1224CE17-EA2E-13CC-B9C1-F7026AB69BC6}"/>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2" name="Freeform: Shape 48">
              <a:extLst>
                <a:ext uri="{FF2B5EF4-FFF2-40B4-BE49-F238E27FC236}">
                  <a16:creationId xmlns:a16="http://schemas.microsoft.com/office/drawing/2014/main" id="{F0E4B649-4281-3002-F9AF-964C32B9BF15}"/>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3" name="Freeform: Shape 49">
              <a:extLst>
                <a:ext uri="{FF2B5EF4-FFF2-40B4-BE49-F238E27FC236}">
                  <a16:creationId xmlns:a16="http://schemas.microsoft.com/office/drawing/2014/main" id="{A367FE11-D4EF-FAD8-B346-A0BB8BEFFC77}"/>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4" name="Freeform: Shape 50">
              <a:extLst>
                <a:ext uri="{FF2B5EF4-FFF2-40B4-BE49-F238E27FC236}">
                  <a16:creationId xmlns:a16="http://schemas.microsoft.com/office/drawing/2014/main" id="{BA8E06EE-DF20-394F-5000-B0619B38BC2E}"/>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5" name="Freeform: Shape 51">
              <a:extLst>
                <a:ext uri="{FF2B5EF4-FFF2-40B4-BE49-F238E27FC236}">
                  <a16:creationId xmlns:a16="http://schemas.microsoft.com/office/drawing/2014/main" id="{D500CAFB-D6CE-4D14-8966-B3E6CC0DEAC8}"/>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6" name="Freeform: Shape 52">
              <a:extLst>
                <a:ext uri="{FF2B5EF4-FFF2-40B4-BE49-F238E27FC236}">
                  <a16:creationId xmlns:a16="http://schemas.microsoft.com/office/drawing/2014/main" id="{4DAFAC56-B63A-D85F-A09B-7779363E5E2A}"/>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7" name="Freeform: Shape 53">
              <a:extLst>
                <a:ext uri="{FF2B5EF4-FFF2-40B4-BE49-F238E27FC236}">
                  <a16:creationId xmlns:a16="http://schemas.microsoft.com/office/drawing/2014/main" id="{E4D61302-B296-5FB2-6CA1-756F65B1C61E}"/>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8" name="Freeform: Shape 54">
              <a:extLst>
                <a:ext uri="{FF2B5EF4-FFF2-40B4-BE49-F238E27FC236}">
                  <a16:creationId xmlns:a16="http://schemas.microsoft.com/office/drawing/2014/main" id="{976E6DE8-219E-7BBF-1C59-9A807CB3AC39}"/>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9" name="Freeform: Shape 55">
              <a:extLst>
                <a:ext uri="{FF2B5EF4-FFF2-40B4-BE49-F238E27FC236}">
                  <a16:creationId xmlns:a16="http://schemas.microsoft.com/office/drawing/2014/main" id="{D6BD9D23-6920-B873-0014-C9ABA62CA849}"/>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0" name="Freeform: Shape 56">
              <a:extLst>
                <a:ext uri="{FF2B5EF4-FFF2-40B4-BE49-F238E27FC236}">
                  <a16:creationId xmlns:a16="http://schemas.microsoft.com/office/drawing/2014/main" id="{3F4686A2-3F00-B6B7-1D2B-3E2F1D622264}"/>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1" name="Freeform: Shape 57">
              <a:extLst>
                <a:ext uri="{FF2B5EF4-FFF2-40B4-BE49-F238E27FC236}">
                  <a16:creationId xmlns:a16="http://schemas.microsoft.com/office/drawing/2014/main" id="{1C349B2C-6CBD-EB60-0E20-69062A97A0B2}"/>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2" name="Freeform: Shape 58">
              <a:extLst>
                <a:ext uri="{FF2B5EF4-FFF2-40B4-BE49-F238E27FC236}">
                  <a16:creationId xmlns:a16="http://schemas.microsoft.com/office/drawing/2014/main" id="{4C4E8863-0DC8-A467-550E-CDA9F95AAE37}"/>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3" name="Freeform: Shape 59">
              <a:extLst>
                <a:ext uri="{FF2B5EF4-FFF2-40B4-BE49-F238E27FC236}">
                  <a16:creationId xmlns:a16="http://schemas.microsoft.com/office/drawing/2014/main" id="{312FB507-A3D0-BAC3-A5E7-73712EB495AD}"/>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4" name="Freeform: Shape 60">
              <a:extLst>
                <a:ext uri="{FF2B5EF4-FFF2-40B4-BE49-F238E27FC236}">
                  <a16:creationId xmlns:a16="http://schemas.microsoft.com/office/drawing/2014/main" id="{00282EB4-A899-271E-F8F1-25B72ED0FE62}"/>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grpSp>
        <p:nvGrpSpPr>
          <p:cNvPr id="85" name="Group 84">
            <a:extLst>
              <a:ext uri="{FF2B5EF4-FFF2-40B4-BE49-F238E27FC236}">
                <a16:creationId xmlns:a16="http://schemas.microsoft.com/office/drawing/2014/main" id="{938CFC67-47D5-3AC0-C444-3D60EF3F0AC1}"/>
              </a:ext>
            </a:extLst>
          </p:cNvPr>
          <p:cNvGrpSpPr/>
          <p:nvPr/>
        </p:nvGrpSpPr>
        <p:grpSpPr>
          <a:xfrm>
            <a:off x="4100511" y="4425709"/>
            <a:ext cx="606674" cy="604676"/>
            <a:chOff x="5311725" y="2343736"/>
            <a:chExt cx="1568549" cy="1563382"/>
          </a:xfrm>
        </p:grpSpPr>
        <p:sp>
          <p:nvSpPr>
            <p:cNvPr id="86" name="Freeform: Shape 39">
              <a:extLst>
                <a:ext uri="{FF2B5EF4-FFF2-40B4-BE49-F238E27FC236}">
                  <a16:creationId xmlns:a16="http://schemas.microsoft.com/office/drawing/2014/main" id="{BFEA7F23-822A-0B84-E3CC-7F24986857AC}"/>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7" name="Freeform: Shape 40">
              <a:extLst>
                <a:ext uri="{FF2B5EF4-FFF2-40B4-BE49-F238E27FC236}">
                  <a16:creationId xmlns:a16="http://schemas.microsoft.com/office/drawing/2014/main" id="{46780EAB-162D-0B33-9BE0-5678BC093D24}"/>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8" name="Freeform: Shape 43">
              <a:extLst>
                <a:ext uri="{FF2B5EF4-FFF2-40B4-BE49-F238E27FC236}">
                  <a16:creationId xmlns:a16="http://schemas.microsoft.com/office/drawing/2014/main" id="{BAD873A2-1F9A-0FBC-D913-7125ECDC2327}"/>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9" name="Freeform: Shape 44">
              <a:extLst>
                <a:ext uri="{FF2B5EF4-FFF2-40B4-BE49-F238E27FC236}">
                  <a16:creationId xmlns:a16="http://schemas.microsoft.com/office/drawing/2014/main" id="{F12B2817-779D-2074-FA2D-DC6F8EF33DA5}"/>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0" name="Freeform: Shape 45">
              <a:extLst>
                <a:ext uri="{FF2B5EF4-FFF2-40B4-BE49-F238E27FC236}">
                  <a16:creationId xmlns:a16="http://schemas.microsoft.com/office/drawing/2014/main" id="{527C4ADB-25A8-DDA3-72DE-54F0AF1069B2}"/>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1" name="Freeform: Shape 46">
              <a:extLst>
                <a:ext uri="{FF2B5EF4-FFF2-40B4-BE49-F238E27FC236}">
                  <a16:creationId xmlns:a16="http://schemas.microsoft.com/office/drawing/2014/main" id="{00B8FFFA-7992-1C32-1EF0-B99B71374F6B}"/>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2" name="Freeform: Shape 47">
              <a:extLst>
                <a:ext uri="{FF2B5EF4-FFF2-40B4-BE49-F238E27FC236}">
                  <a16:creationId xmlns:a16="http://schemas.microsoft.com/office/drawing/2014/main" id="{787A8868-D9F1-B260-4694-10462EE2BCF4}"/>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3" name="Freeform: Shape 48">
              <a:extLst>
                <a:ext uri="{FF2B5EF4-FFF2-40B4-BE49-F238E27FC236}">
                  <a16:creationId xmlns:a16="http://schemas.microsoft.com/office/drawing/2014/main" id="{D5CD9B7E-0219-1C89-C17D-33100D927E8B}"/>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4" name="Freeform: Shape 49">
              <a:extLst>
                <a:ext uri="{FF2B5EF4-FFF2-40B4-BE49-F238E27FC236}">
                  <a16:creationId xmlns:a16="http://schemas.microsoft.com/office/drawing/2014/main" id="{46EBCA1E-5558-7CD5-A97A-B49E0C7684A8}"/>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5" name="Freeform: Shape 50">
              <a:extLst>
                <a:ext uri="{FF2B5EF4-FFF2-40B4-BE49-F238E27FC236}">
                  <a16:creationId xmlns:a16="http://schemas.microsoft.com/office/drawing/2014/main" id="{D3FE93CA-F29C-5C9D-51AE-F4B3275BF4A4}"/>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6" name="Freeform: Shape 51">
              <a:extLst>
                <a:ext uri="{FF2B5EF4-FFF2-40B4-BE49-F238E27FC236}">
                  <a16:creationId xmlns:a16="http://schemas.microsoft.com/office/drawing/2014/main" id="{3BC5F70F-F3DE-57E3-6547-8C18092A7D8F}"/>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7" name="Freeform: Shape 52">
              <a:extLst>
                <a:ext uri="{FF2B5EF4-FFF2-40B4-BE49-F238E27FC236}">
                  <a16:creationId xmlns:a16="http://schemas.microsoft.com/office/drawing/2014/main" id="{D01B0410-6A3D-5D47-06AD-13AB6F914603}"/>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8" name="Freeform: Shape 53">
              <a:extLst>
                <a:ext uri="{FF2B5EF4-FFF2-40B4-BE49-F238E27FC236}">
                  <a16:creationId xmlns:a16="http://schemas.microsoft.com/office/drawing/2014/main" id="{A4C71A1D-FBD0-1A4D-0C39-8F537CDEB5E9}"/>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9" name="Freeform: Shape 54">
              <a:extLst>
                <a:ext uri="{FF2B5EF4-FFF2-40B4-BE49-F238E27FC236}">
                  <a16:creationId xmlns:a16="http://schemas.microsoft.com/office/drawing/2014/main" id="{86248ECA-EFCC-1227-57D2-EB44C6EBC153}"/>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00" name="Freeform: Shape 55">
              <a:extLst>
                <a:ext uri="{FF2B5EF4-FFF2-40B4-BE49-F238E27FC236}">
                  <a16:creationId xmlns:a16="http://schemas.microsoft.com/office/drawing/2014/main" id="{B90D1FDC-25C6-31FF-BE32-B2A7A6AC8077}"/>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01" name="Freeform: Shape 56">
              <a:extLst>
                <a:ext uri="{FF2B5EF4-FFF2-40B4-BE49-F238E27FC236}">
                  <a16:creationId xmlns:a16="http://schemas.microsoft.com/office/drawing/2014/main" id="{C84C9598-ADFD-B2FB-40D1-7B6C5A6F3C9B}"/>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02" name="Freeform: Shape 57">
              <a:extLst>
                <a:ext uri="{FF2B5EF4-FFF2-40B4-BE49-F238E27FC236}">
                  <a16:creationId xmlns:a16="http://schemas.microsoft.com/office/drawing/2014/main" id="{43A2E295-A0ED-EE99-8D78-41730CA22137}"/>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03" name="Freeform: Shape 58">
              <a:extLst>
                <a:ext uri="{FF2B5EF4-FFF2-40B4-BE49-F238E27FC236}">
                  <a16:creationId xmlns:a16="http://schemas.microsoft.com/office/drawing/2014/main" id="{A3889E5C-C3C5-5C5F-4584-0C8C87709379}"/>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04" name="Freeform: Shape 59">
              <a:extLst>
                <a:ext uri="{FF2B5EF4-FFF2-40B4-BE49-F238E27FC236}">
                  <a16:creationId xmlns:a16="http://schemas.microsoft.com/office/drawing/2014/main" id="{D1BEBFDE-D733-8F80-3770-E862E174CE28}"/>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05" name="Freeform: Shape 60">
              <a:extLst>
                <a:ext uri="{FF2B5EF4-FFF2-40B4-BE49-F238E27FC236}">
                  <a16:creationId xmlns:a16="http://schemas.microsoft.com/office/drawing/2014/main" id="{9EE6479F-1D51-28A2-5695-87499D3578FB}"/>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grpSp>
        <p:nvGrpSpPr>
          <p:cNvPr id="106" name="Group 105">
            <a:extLst>
              <a:ext uri="{FF2B5EF4-FFF2-40B4-BE49-F238E27FC236}">
                <a16:creationId xmlns:a16="http://schemas.microsoft.com/office/drawing/2014/main" id="{CF923255-E544-9D3B-F58F-7440B3AD5155}"/>
              </a:ext>
            </a:extLst>
          </p:cNvPr>
          <p:cNvGrpSpPr/>
          <p:nvPr/>
        </p:nvGrpSpPr>
        <p:grpSpPr>
          <a:xfrm>
            <a:off x="8524428" y="3424789"/>
            <a:ext cx="606674" cy="604676"/>
            <a:chOff x="5311725" y="2343736"/>
            <a:chExt cx="1568549" cy="1563382"/>
          </a:xfrm>
        </p:grpSpPr>
        <p:sp>
          <p:nvSpPr>
            <p:cNvPr id="107" name="Freeform: Shape 39">
              <a:extLst>
                <a:ext uri="{FF2B5EF4-FFF2-40B4-BE49-F238E27FC236}">
                  <a16:creationId xmlns:a16="http://schemas.microsoft.com/office/drawing/2014/main" id="{95F8D837-D551-F252-04C9-BAE6C968DEDD}"/>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08" name="Freeform: Shape 40">
              <a:extLst>
                <a:ext uri="{FF2B5EF4-FFF2-40B4-BE49-F238E27FC236}">
                  <a16:creationId xmlns:a16="http://schemas.microsoft.com/office/drawing/2014/main" id="{C5AA92E4-3E6E-5DBA-4374-84049B1A1256}"/>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09" name="Freeform: Shape 43">
              <a:extLst>
                <a:ext uri="{FF2B5EF4-FFF2-40B4-BE49-F238E27FC236}">
                  <a16:creationId xmlns:a16="http://schemas.microsoft.com/office/drawing/2014/main" id="{B0743948-640F-A80B-21C6-8CC749AAC8E4}"/>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0" name="Freeform: Shape 44">
              <a:extLst>
                <a:ext uri="{FF2B5EF4-FFF2-40B4-BE49-F238E27FC236}">
                  <a16:creationId xmlns:a16="http://schemas.microsoft.com/office/drawing/2014/main" id="{4A109B88-F984-CBD2-FDDC-18CBA6F5C98D}"/>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1" name="Freeform: Shape 45">
              <a:extLst>
                <a:ext uri="{FF2B5EF4-FFF2-40B4-BE49-F238E27FC236}">
                  <a16:creationId xmlns:a16="http://schemas.microsoft.com/office/drawing/2014/main" id="{0447D14B-235F-9436-F2B5-7C5F71B67221}"/>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2" name="Freeform: Shape 46">
              <a:extLst>
                <a:ext uri="{FF2B5EF4-FFF2-40B4-BE49-F238E27FC236}">
                  <a16:creationId xmlns:a16="http://schemas.microsoft.com/office/drawing/2014/main" id="{3EF8A967-4A24-5714-8107-6717B5244866}"/>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3" name="Freeform: Shape 47">
              <a:extLst>
                <a:ext uri="{FF2B5EF4-FFF2-40B4-BE49-F238E27FC236}">
                  <a16:creationId xmlns:a16="http://schemas.microsoft.com/office/drawing/2014/main" id="{5140A964-683A-7FDE-1B65-22F8962B37E7}"/>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4" name="Freeform: Shape 48">
              <a:extLst>
                <a:ext uri="{FF2B5EF4-FFF2-40B4-BE49-F238E27FC236}">
                  <a16:creationId xmlns:a16="http://schemas.microsoft.com/office/drawing/2014/main" id="{D7369620-D62B-EF86-B292-4A99BF1B68FA}"/>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5" name="Freeform: Shape 49">
              <a:extLst>
                <a:ext uri="{FF2B5EF4-FFF2-40B4-BE49-F238E27FC236}">
                  <a16:creationId xmlns:a16="http://schemas.microsoft.com/office/drawing/2014/main" id="{29B4874A-D242-0A1A-7198-3F09FCB3DDFE}"/>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6" name="Freeform: Shape 50">
              <a:extLst>
                <a:ext uri="{FF2B5EF4-FFF2-40B4-BE49-F238E27FC236}">
                  <a16:creationId xmlns:a16="http://schemas.microsoft.com/office/drawing/2014/main" id="{AB7FC343-7FE4-1A3B-371B-F3B2D1465031}"/>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7" name="Freeform: Shape 51">
              <a:extLst>
                <a:ext uri="{FF2B5EF4-FFF2-40B4-BE49-F238E27FC236}">
                  <a16:creationId xmlns:a16="http://schemas.microsoft.com/office/drawing/2014/main" id="{6070759B-96DD-3BFB-62D3-D5A79A5E0E08}"/>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8" name="Freeform: Shape 52">
              <a:extLst>
                <a:ext uri="{FF2B5EF4-FFF2-40B4-BE49-F238E27FC236}">
                  <a16:creationId xmlns:a16="http://schemas.microsoft.com/office/drawing/2014/main" id="{4050DDC6-834B-BB2C-B6C3-E47086EA5293}"/>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19" name="Freeform: Shape 53">
              <a:extLst>
                <a:ext uri="{FF2B5EF4-FFF2-40B4-BE49-F238E27FC236}">
                  <a16:creationId xmlns:a16="http://schemas.microsoft.com/office/drawing/2014/main" id="{946C56EB-E102-645F-37F5-61788C840C37}"/>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20" name="Freeform: Shape 54">
              <a:extLst>
                <a:ext uri="{FF2B5EF4-FFF2-40B4-BE49-F238E27FC236}">
                  <a16:creationId xmlns:a16="http://schemas.microsoft.com/office/drawing/2014/main" id="{8D13F61F-0EB0-F524-C0B1-8B4346DDE0ED}"/>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21" name="Freeform: Shape 55">
              <a:extLst>
                <a:ext uri="{FF2B5EF4-FFF2-40B4-BE49-F238E27FC236}">
                  <a16:creationId xmlns:a16="http://schemas.microsoft.com/office/drawing/2014/main" id="{C27D976F-1AC7-E950-8202-7B0D07BF8AA1}"/>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22" name="Freeform: Shape 56">
              <a:extLst>
                <a:ext uri="{FF2B5EF4-FFF2-40B4-BE49-F238E27FC236}">
                  <a16:creationId xmlns:a16="http://schemas.microsoft.com/office/drawing/2014/main" id="{2D1C6F16-CCFC-C45D-08D4-32BBD665DE6E}"/>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23" name="Freeform: Shape 57">
              <a:extLst>
                <a:ext uri="{FF2B5EF4-FFF2-40B4-BE49-F238E27FC236}">
                  <a16:creationId xmlns:a16="http://schemas.microsoft.com/office/drawing/2014/main" id="{2973AD58-CEF5-CA28-71DA-810CF00A6CA7}"/>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24" name="Freeform: Shape 58">
              <a:extLst>
                <a:ext uri="{FF2B5EF4-FFF2-40B4-BE49-F238E27FC236}">
                  <a16:creationId xmlns:a16="http://schemas.microsoft.com/office/drawing/2014/main" id="{BC106025-320C-F2F4-193A-B7914A2B31FD}"/>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25" name="Freeform: Shape 59">
              <a:extLst>
                <a:ext uri="{FF2B5EF4-FFF2-40B4-BE49-F238E27FC236}">
                  <a16:creationId xmlns:a16="http://schemas.microsoft.com/office/drawing/2014/main" id="{D3CE27C6-822F-9D6D-2B6F-1538965E89B5}"/>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126" name="Freeform: Shape 60">
              <a:extLst>
                <a:ext uri="{FF2B5EF4-FFF2-40B4-BE49-F238E27FC236}">
                  <a16:creationId xmlns:a16="http://schemas.microsoft.com/office/drawing/2014/main" id="{3900551B-B601-29AE-4EA4-4B7934ECA1F2}"/>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pic>
        <p:nvPicPr>
          <p:cNvPr id="128" name="Graphic 127" descr="Server">
            <a:extLst>
              <a:ext uri="{FF2B5EF4-FFF2-40B4-BE49-F238E27FC236}">
                <a16:creationId xmlns:a16="http://schemas.microsoft.com/office/drawing/2014/main" id="{337502F6-6FA4-46DE-30A9-73CFE2EA9B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56296" y="2993004"/>
            <a:ext cx="734052" cy="734052"/>
          </a:xfrm>
          <a:prstGeom prst="rect">
            <a:avLst/>
          </a:prstGeom>
        </p:spPr>
      </p:pic>
      <p:sp>
        <p:nvSpPr>
          <p:cNvPr id="129" name="Oval 128">
            <a:extLst>
              <a:ext uri="{FF2B5EF4-FFF2-40B4-BE49-F238E27FC236}">
                <a16:creationId xmlns:a16="http://schemas.microsoft.com/office/drawing/2014/main" id="{52A6A1F7-771B-43D9-7710-CBE9F4CB3605}"/>
              </a:ext>
            </a:extLst>
          </p:cNvPr>
          <p:cNvSpPr/>
          <p:nvPr/>
        </p:nvSpPr>
        <p:spPr>
          <a:xfrm>
            <a:off x="3997405" y="3705465"/>
            <a:ext cx="324000" cy="324000"/>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a:ea typeface="+mn-ea"/>
                <a:cs typeface="+mn-cs"/>
              </a:rPr>
              <a:t>3</a:t>
            </a:r>
            <a:endParaRPr kumimoji="0" lang="en-OM" sz="1600" b="1" i="0" u="none" strike="noStrike" kern="1200" cap="none" spc="0" normalizeH="0" baseline="0" noProof="0" dirty="0">
              <a:ln>
                <a:noFill/>
              </a:ln>
              <a:solidFill>
                <a:srgbClr val="000000"/>
              </a:solidFill>
              <a:effectLst/>
              <a:uLnTx/>
              <a:uFillTx/>
              <a:latin typeface="Amazon Ember"/>
              <a:ea typeface="+mn-ea"/>
              <a:cs typeface="+mn-cs"/>
            </a:endParaRPr>
          </a:p>
        </p:txBody>
      </p:sp>
      <p:cxnSp>
        <p:nvCxnSpPr>
          <p:cNvPr id="131" name="Elbow Connector 130">
            <a:extLst>
              <a:ext uri="{FF2B5EF4-FFF2-40B4-BE49-F238E27FC236}">
                <a16:creationId xmlns:a16="http://schemas.microsoft.com/office/drawing/2014/main" id="{5AE0B198-E3E1-A989-BE97-E67BF0AFDFFD}"/>
              </a:ext>
            </a:extLst>
          </p:cNvPr>
          <p:cNvCxnSpPr>
            <a:cxnSpLocks/>
          </p:cNvCxnSpPr>
          <p:nvPr/>
        </p:nvCxnSpPr>
        <p:spPr>
          <a:xfrm>
            <a:off x="3014967" y="3333617"/>
            <a:ext cx="5288080" cy="1836927"/>
          </a:xfrm>
          <a:prstGeom prst="bentConnector3">
            <a:avLst>
              <a:gd name="adj1" fmla="val 8992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37" name="Oval 136">
            <a:extLst>
              <a:ext uri="{FF2B5EF4-FFF2-40B4-BE49-F238E27FC236}">
                <a16:creationId xmlns:a16="http://schemas.microsoft.com/office/drawing/2014/main" id="{04A13652-8906-4E0F-AC38-23CF309B5B43}"/>
              </a:ext>
            </a:extLst>
          </p:cNvPr>
          <p:cNvSpPr/>
          <p:nvPr/>
        </p:nvSpPr>
        <p:spPr>
          <a:xfrm>
            <a:off x="6588891" y="2849584"/>
            <a:ext cx="324000" cy="324000"/>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mazon Ember"/>
              </a:rPr>
              <a:t>4</a:t>
            </a:r>
            <a:endParaRPr kumimoji="0" lang="en-OM" sz="1600" b="1" i="0" u="none" strike="noStrike" kern="1200" cap="none" spc="0" normalizeH="0" baseline="0" noProof="0" dirty="0">
              <a:ln>
                <a:noFill/>
              </a:ln>
              <a:solidFill>
                <a:srgbClr val="000000"/>
              </a:solidFill>
              <a:effectLst/>
              <a:uLnTx/>
              <a:uFillTx/>
              <a:latin typeface="Amazon Ember"/>
              <a:ea typeface="+mn-ea"/>
              <a:cs typeface="+mn-cs"/>
            </a:endParaRPr>
          </a:p>
        </p:txBody>
      </p:sp>
      <p:cxnSp>
        <p:nvCxnSpPr>
          <p:cNvPr id="138" name="Elbow Connector 137">
            <a:extLst>
              <a:ext uri="{FF2B5EF4-FFF2-40B4-BE49-F238E27FC236}">
                <a16:creationId xmlns:a16="http://schemas.microsoft.com/office/drawing/2014/main" id="{688DAE9B-F809-5CF0-A135-8EAE1AF87DA5}"/>
              </a:ext>
            </a:extLst>
          </p:cNvPr>
          <p:cNvCxnSpPr>
            <a:cxnSpLocks/>
          </p:cNvCxnSpPr>
          <p:nvPr/>
        </p:nvCxnSpPr>
        <p:spPr>
          <a:xfrm>
            <a:off x="2942374" y="3338587"/>
            <a:ext cx="3254076" cy="988687"/>
          </a:xfrm>
          <a:prstGeom prst="bentConnector3">
            <a:avLst>
              <a:gd name="adj1" fmla="val 99956"/>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53" name="TextBox 152">
            <a:extLst>
              <a:ext uri="{FF2B5EF4-FFF2-40B4-BE49-F238E27FC236}">
                <a16:creationId xmlns:a16="http://schemas.microsoft.com/office/drawing/2014/main" id="{2ABC3C46-3CC1-5A7A-3139-1F2C6B5619FA}"/>
              </a:ext>
            </a:extLst>
          </p:cNvPr>
          <p:cNvSpPr txBox="1"/>
          <p:nvPr/>
        </p:nvSpPr>
        <p:spPr>
          <a:xfrm>
            <a:off x="8328950" y="1443913"/>
            <a:ext cx="1355990" cy="461665"/>
          </a:xfrm>
          <a:prstGeom prst="rect">
            <a:avLst/>
          </a:prstGeom>
          <a:noFill/>
        </p:spPr>
        <p:txBody>
          <a:bodyPr wrap="square" lIns="0" rIns="0" rtlCol="0">
            <a:spAutoFit/>
          </a:bodyPr>
          <a:lstStyle/>
          <a:p>
            <a:pPr algn="ctr"/>
            <a:r>
              <a:rPr lang="ko-KR" altLang="en-US" sz="1200" dirty="0"/>
              <a:t>문서 및 정보 </a:t>
            </a:r>
            <a:r>
              <a:rPr lang="ko-KR" altLang="en-US" sz="1200" dirty="0" err="1"/>
              <a:t>벡터라이징</a:t>
            </a:r>
            <a:endParaRPr lang="en-US" sz="1200" dirty="0"/>
          </a:p>
        </p:txBody>
      </p:sp>
      <p:sp>
        <p:nvSpPr>
          <p:cNvPr id="156" name="TextBox 155">
            <a:extLst>
              <a:ext uri="{FF2B5EF4-FFF2-40B4-BE49-F238E27FC236}">
                <a16:creationId xmlns:a16="http://schemas.microsoft.com/office/drawing/2014/main" id="{7E0352C5-1672-11F6-8D35-FF02CCB60647}"/>
              </a:ext>
            </a:extLst>
          </p:cNvPr>
          <p:cNvSpPr txBox="1"/>
          <p:nvPr/>
        </p:nvSpPr>
        <p:spPr>
          <a:xfrm>
            <a:off x="4562543" y="3677511"/>
            <a:ext cx="899530" cy="461665"/>
          </a:xfrm>
          <a:prstGeom prst="rect">
            <a:avLst/>
          </a:prstGeom>
          <a:noFill/>
        </p:spPr>
        <p:txBody>
          <a:bodyPr wrap="square" lIns="0" rIns="0" rtlCol="0">
            <a:spAutoFit/>
          </a:bodyPr>
          <a:lstStyle/>
          <a:p>
            <a:r>
              <a:rPr lang="ko-KR" altLang="en-US" sz="1200" dirty="0"/>
              <a:t>질문 </a:t>
            </a:r>
            <a:r>
              <a:rPr lang="ko-KR" altLang="en-US" sz="1200" dirty="0" err="1"/>
              <a:t>벡터라이징</a:t>
            </a:r>
            <a:endParaRPr lang="en-US" sz="1200" dirty="0"/>
          </a:p>
        </p:txBody>
      </p:sp>
      <p:sp>
        <p:nvSpPr>
          <p:cNvPr id="157" name="Oval 156">
            <a:extLst>
              <a:ext uri="{FF2B5EF4-FFF2-40B4-BE49-F238E27FC236}">
                <a16:creationId xmlns:a16="http://schemas.microsoft.com/office/drawing/2014/main" id="{22D153B7-CB9E-DA13-788F-1C3648F313CA}"/>
              </a:ext>
            </a:extLst>
          </p:cNvPr>
          <p:cNvSpPr/>
          <p:nvPr/>
        </p:nvSpPr>
        <p:spPr>
          <a:xfrm>
            <a:off x="5776041" y="3677511"/>
            <a:ext cx="324000" cy="324000"/>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Amazon Ember"/>
              </a:rPr>
              <a:t>6</a:t>
            </a:r>
            <a:endParaRPr kumimoji="0" lang="en-OM" sz="1600" b="1" i="0" u="none" strike="noStrike" kern="1200" cap="none" spc="0" normalizeH="0" baseline="0" noProof="0" dirty="0">
              <a:ln>
                <a:noFill/>
              </a:ln>
              <a:solidFill>
                <a:srgbClr val="000000"/>
              </a:solidFill>
              <a:effectLst/>
              <a:uLnTx/>
              <a:uFillTx/>
              <a:latin typeface="Amazon Ember"/>
              <a:ea typeface="+mn-ea"/>
              <a:cs typeface="+mn-cs"/>
            </a:endParaRPr>
          </a:p>
        </p:txBody>
      </p:sp>
      <p:sp>
        <p:nvSpPr>
          <p:cNvPr id="158" name="TextBox 157">
            <a:extLst>
              <a:ext uri="{FF2B5EF4-FFF2-40B4-BE49-F238E27FC236}">
                <a16:creationId xmlns:a16="http://schemas.microsoft.com/office/drawing/2014/main" id="{A6A89FB6-75DA-A6EE-BA95-DC533BF06CC4}"/>
              </a:ext>
            </a:extLst>
          </p:cNvPr>
          <p:cNvSpPr txBox="1"/>
          <p:nvPr/>
        </p:nvSpPr>
        <p:spPr>
          <a:xfrm>
            <a:off x="6316756" y="3639854"/>
            <a:ext cx="1199187" cy="461665"/>
          </a:xfrm>
          <a:prstGeom prst="rect">
            <a:avLst/>
          </a:prstGeom>
          <a:noFill/>
        </p:spPr>
        <p:txBody>
          <a:bodyPr wrap="square" lIns="0" rIns="0" rtlCol="0">
            <a:spAutoFit/>
          </a:bodyPr>
          <a:lstStyle/>
          <a:p>
            <a:r>
              <a:rPr lang="ko-KR" altLang="en-US" sz="1200" dirty="0"/>
              <a:t>컨텍스트 기반 답변 생성</a:t>
            </a:r>
            <a:endParaRPr lang="en-US" sz="1200" dirty="0"/>
          </a:p>
        </p:txBody>
      </p:sp>
      <p:pic>
        <p:nvPicPr>
          <p:cNvPr id="23" name="Graphic 22">
            <a:extLst>
              <a:ext uri="{FF2B5EF4-FFF2-40B4-BE49-F238E27FC236}">
                <a16:creationId xmlns:a16="http://schemas.microsoft.com/office/drawing/2014/main" id="{6AE0783A-6075-8509-21D9-31A9B682FB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64549" y="2124424"/>
            <a:ext cx="605042" cy="635373"/>
          </a:xfrm>
          <a:prstGeom prst="rect">
            <a:avLst/>
          </a:prstGeom>
        </p:spPr>
      </p:pic>
      <p:sp>
        <p:nvSpPr>
          <p:cNvPr id="24" name="TextBox 23">
            <a:extLst>
              <a:ext uri="{FF2B5EF4-FFF2-40B4-BE49-F238E27FC236}">
                <a16:creationId xmlns:a16="http://schemas.microsoft.com/office/drawing/2014/main" id="{25E70B44-52BC-9F53-83F0-61AA0FC2D4D6}"/>
              </a:ext>
            </a:extLst>
          </p:cNvPr>
          <p:cNvSpPr txBox="1"/>
          <p:nvPr/>
        </p:nvSpPr>
        <p:spPr>
          <a:xfrm>
            <a:off x="8490805" y="2772041"/>
            <a:ext cx="771617" cy="253916"/>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ea typeface="+mn-ea"/>
                <a:cs typeface="+mn-cs"/>
              </a:rPr>
              <a:t>S3 Bucket</a:t>
            </a:r>
          </a:p>
        </p:txBody>
      </p:sp>
      <p:grpSp>
        <p:nvGrpSpPr>
          <p:cNvPr id="49" name="Group 48">
            <a:extLst>
              <a:ext uri="{FF2B5EF4-FFF2-40B4-BE49-F238E27FC236}">
                <a16:creationId xmlns:a16="http://schemas.microsoft.com/office/drawing/2014/main" id="{A6CD1DF9-3778-DE78-B52D-9351125A317E}"/>
              </a:ext>
            </a:extLst>
          </p:cNvPr>
          <p:cNvGrpSpPr/>
          <p:nvPr/>
        </p:nvGrpSpPr>
        <p:grpSpPr>
          <a:xfrm>
            <a:off x="10179027" y="2494274"/>
            <a:ext cx="1480776" cy="844313"/>
            <a:chOff x="6177502" y="1153830"/>
            <a:chExt cx="136971" cy="169220"/>
          </a:xfrm>
        </p:grpSpPr>
        <p:sp>
          <p:nvSpPr>
            <p:cNvPr id="45" name="Freeform: Shape 858">
              <a:extLst>
                <a:ext uri="{FF2B5EF4-FFF2-40B4-BE49-F238E27FC236}">
                  <a16:creationId xmlns:a16="http://schemas.microsoft.com/office/drawing/2014/main" id="{C3B8151D-206F-AAAD-9BA5-E55AB31BEFFB}"/>
                </a:ext>
              </a:extLst>
            </p:cNvPr>
            <p:cNvSpPr/>
            <p:nvPr/>
          </p:nvSpPr>
          <p:spPr>
            <a:xfrm>
              <a:off x="6177502" y="1153830"/>
              <a:ext cx="136971" cy="54998"/>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gradFill flip="none" rotWithShape="1">
                <a:gsLst>
                  <a:gs pos="0">
                    <a:schemeClr val="accent1"/>
                  </a:gs>
                  <a:gs pos="100000">
                    <a:schemeClr val="accent2"/>
                  </a:gs>
                </a:gsLst>
                <a:lin ang="18900000" scaled="1"/>
                <a:tileRect/>
              </a:gradFill>
              <a:prstDash val="solid"/>
              <a:round/>
            </a:ln>
          </p:spPr>
          <p:txBody>
            <a:bodyPr rtlCol="0" anchor="ctr"/>
            <a:lstStyle/>
            <a:p>
              <a:pPr marL="0" marR="0" lvl="0" indent="0" algn="ctr" defTabSz="60956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ea typeface="+mn-ea"/>
                <a:cs typeface="+mn-cs"/>
              </a:endParaRPr>
            </a:p>
          </p:txBody>
        </p:sp>
        <p:sp>
          <p:nvSpPr>
            <p:cNvPr id="46" name="Freeform: Shape 859">
              <a:extLst>
                <a:ext uri="{FF2B5EF4-FFF2-40B4-BE49-F238E27FC236}">
                  <a16:creationId xmlns:a16="http://schemas.microsoft.com/office/drawing/2014/main" id="{FA99E7A5-E2DA-4263-94CE-267D0C8E0CA8}"/>
                </a:ext>
              </a:extLst>
            </p:cNvPr>
            <p:cNvSpPr/>
            <p:nvPr/>
          </p:nvSpPr>
          <p:spPr>
            <a:xfrm>
              <a:off x="6177502" y="1174982"/>
              <a:ext cx="136971" cy="148068"/>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gradFill flip="none" rotWithShape="1">
                <a:gsLst>
                  <a:gs pos="0">
                    <a:schemeClr val="accent1"/>
                  </a:gs>
                  <a:gs pos="100000">
                    <a:schemeClr val="accent2"/>
                  </a:gs>
                </a:gsLst>
                <a:lin ang="18900000" scaled="1"/>
                <a:tileRect/>
              </a:gradFill>
              <a:prstDash val="solid"/>
              <a:round/>
            </a:ln>
          </p:spPr>
          <p:txBody>
            <a:bodyPr rtlCol="0" anchor="ctr"/>
            <a:lstStyle/>
            <a:p>
              <a:pPr marL="0" marR="0" lvl="0" indent="0" algn="ctr" defTabSz="60956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ea typeface="+mn-ea"/>
                <a:cs typeface="+mn-cs"/>
              </a:endParaRPr>
            </a:p>
          </p:txBody>
        </p:sp>
        <p:sp>
          <p:nvSpPr>
            <p:cNvPr id="47" name="Freeform: Shape 861">
              <a:extLst>
                <a:ext uri="{FF2B5EF4-FFF2-40B4-BE49-F238E27FC236}">
                  <a16:creationId xmlns:a16="http://schemas.microsoft.com/office/drawing/2014/main" id="{5D9C92D3-D8F6-CDF0-E2E9-99BC865A1E37}"/>
                </a:ext>
              </a:extLst>
            </p:cNvPr>
            <p:cNvSpPr/>
            <p:nvPr/>
          </p:nvSpPr>
          <p:spPr>
            <a:xfrm>
              <a:off x="6177502" y="1253670"/>
              <a:ext cx="136971" cy="33845"/>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gradFill flip="none" rotWithShape="1">
                <a:gsLst>
                  <a:gs pos="0">
                    <a:schemeClr val="accent1"/>
                  </a:gs>
                  <a:gs pos="100000">
                    <a:schemeClr val="accent2"/>
                  </a:gs>
                </a:gsLst>
                <a:lin ang="18900000" scaled="1"/>
                <a:tileRect/>
              </a:gradFill>
              <a:prstDash val="solid"/>
              <a:round/>
            </a:ln>
          </p:spPr>
          <p:txBody>
            <a:bodyPr rtlCol="0" anchor="ctr"/>
            <a:lstStyle/>
            <a:p>
              <a:pPr marL="0" marR="0" lvl="0" indent="0" algn="ctr" defTabSz="60956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ea typeface="+mn-ea"/>
                <a:cs typeface="+mn-cs"/>
              </a:endParaRPr>
            </a:p>
          </p:txBody>
        </p:sp>
      </p:grpSp>
      <p:sp>
        <p:nvSpPr>
          <p:cNvPr id="50" name="Multidocument 49">
            <a:extLst>
              <a:ext uri="{FF2B5EF4-FFF2-40B4-BE49-F238E27FC236}">
                <a16:creationId xmlns:a16="http://schemas.microsoft.com/office/drawing/2014/main" id="{C137B50D-D201-E4EC-F05A-1DB420DFF760}"/>
              </a:ext>
            </a:extLst>
          </p:cNvPr>
          <p:cNvSpPr/>
          <p:nvPr/>
        </p:nvSpPr>
        <p:spPr>
          <a:xfrm>
            <a:off x="10286399" y="1320301"/>
            <a:ext cx="1146051" cy="91530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ko-KR" altLang="en-US" sz="1050" dirty="0"/>
              <a:t>사내 지침</a:t>
            </a:r>
            <a:r>
              <a:rPr lang="en-US" altLang="ko-KR" sz="1050" dirty="0"/>
              <a:t>,</a:t>
            </a:r>
            <a:r>
              <a:rPr lang="ko-KR" altLang="en-US" sz="1050" dirty="0"/>
              <a:t> 규정</a:t>
            </a:r>
            <a:r>
              <a:rPr lang="en-US" altLang="ko-KR" sz="1050" dirty="0"/>
              <a:t>,</a:t>
            </a:r>
            <a:r>
              <a:rPr lang="ko-KR" altLang="en-US" sz="1050" dirty="0"/>
              <a:t> 매뉴얼 문서</a:t>
            </a:r>
            <a:endParaRPr lang="en-US" sz="1050" dirty="0"/>
          </a:p>
        </p:txBody>
      </p:sp>
      <p:sp>
        <p:nvSpPr>
          <p:cNvPr id="51" name="TextBox 50">
            <a:extLst>
              <a:ext uri="{FF2B5EF4-FFF2-40B4-BE49-F238E27FC236}">
                <a16:creationId xmlns:a16="http://schemas.microsoft.com/office/drawing/2014/main" id="{7DAF7880-4C0D-7AAE-4D2D-AA0B7B3E6C47}"/>
              </a:ext>
            </a:extLst>
          </p:cNvPr>
          <p:cNvSpPr txBox="1"/>
          <p:nvPr/>
        </p:nvSpPr>
        <p:spPr>
          <a:xfrm>
            <a:off x="10482643" y="2799855"/>
            <a:ext cx="1199187" cy="276999"/>
          </a:xfrm>
          <a:prstGeom prst="rect">
            <a:avLst/>
          </a:prstGeom>
          <a:noFill/>
        </p:spPr>
        <p:txBody>
          <a:bodyPr wrap="square" lIns="0" rIns="0" rtlCol="0">
            <a:spAutoFit/>
          </a:bodyPr>
          <a:lstStyle/>
          <a:p>
            <a:r>
              <a:rPr lang="ko-KR" altLang="en-US" sz="1200" dirty="0"/>
              <a:t>매출 정보 등</a:t>
            </a:r>
            <a:endParaRPr lang="en-US" sz="1200" dirty="0"/>
          </a:p>
        </p:txBody>
      </p:sp>
      <p:cxnSp>
        <p:nvCxnSpPr>
          <p:cNvPr id="53" name="Elbow Connector 52">
            <a:extLst>
              <a:ext uri="{FF2B5EF4-FFF2-40B4-BE49-F238E27FC236}">
                <a16:creationId xmlns:a16="http://schemas.microsoft.com/office/drawing/2014/main" id="{98F3A17A-70C1-12BB-E13F-5AE040E25EF7}"/>
              </a:ext>
            </a:extLst>
          </p:cNvPr>
          <p:cNvCxnSpPr>
            <a:cxnSpLocks/>
            <a:stCxn id="50" idx="1"/>
            <a:endCxn id="23" idx="3"/>
          </p:cNvCxnSpPr>
          <p:nvPr/>
        </p:nvCxnSpPr>
        <p:spPr>
          <a:xfrm rot="10800000" flipV="1">
            <a:off x="9169591" y="1777955"/>
            <a:ext cx="1116808" cy="66415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6" name="Elbow Connector 55">
            <a:extLst>
              <a:ext uri="{FF2B5EF4-FFF2-40B4-BE49-F238E27FC236}">
                <a16:creationId xmlns:a16="http://schemas.microsoft.com/office/drawing/2014/main" id="{67DE42BF-4F00-724C-CD2C-167DE8A4C8EC}"/>
              </a:ext>
            </a:extLst>
          </p:cNvPr>
          <p:cNvCxnSpPr>
            <a:cxnSpLocks/>
            <a:stCxn id="46" idx="1"/>
            <a:endCxn id="23" idx="3"/>
          </p:cNvCxnSpPr>
          <p:nvPr/>
        </p:nvCxnSpPr>
        <p:spPr>
          <a:xfrm flipH="1" flipV="1">
            <a:off x="9169591" y="2442111"/>
            <a:ext cx="1074769" cy="385665"/>
          </a:xfrm>
          <a:prstGeom prst="bentConnector3">
            <a:avLst>
              <a:gd name="adj1" fmla="val 48032"/>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60" name="Curved Connector 59">
            <a:extLst>
              <a:ext uri="{FF2B5EF4-FFF2-40B4-BE49-F238E27FC236}">
                <a16:creationId xmlns:a16="http://schemas.microsoft.com/office/drawing/2014/main" id="{E611F9CE-E846-5CEC-EC1F-92126FA442F6}"/>
              </a:ext>
            </a:extLst>
          </p:cNvPr>
          <p:cNvCxnSpPr>
            <a:cxnSpLocks/>
          </p:cNvCxnSpPr>
          <p:nvPr/>
        </p:nvCxnSpPr>
        <p:spPr>
          <a:xfrm>
            <a:off x="8877341" y="3231019"/>
            <a:ext cx="1457451" cy="872713"/>
          </a:xfrm>
          <a:prstGeom prst="curvedConnector3">
            <a:avLst>
              <a:gd name="adj1" fmla="val 50000"/>
            </a:avLst>
          </a:prstGeom>
          <a:ln w="127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Oval 60">
            <a:extLst>
              <a:ext uri="{FF2B5EF4-FFF2-40B4-BE49-F238E27FC236}">
                <a16:creationId xmlns:a16="http://schemas.microsoft.com/office/drawing/2014/main" id="{23F3D4FA-4B8E-AB24-3DC7-A7FE29E7CE01}"/>
              </a:ext>
            </a:extLst>
          </p:cNvPr>
          <p:cNvSpPr/>
          <p:nvPr/>
        </p:nvSpPr>
        <p:spPr>
          <a:xfrm>
            <a:off x="10380144" y="3571647"/>
            <a:ext cx="1213349" cy="1034242"/>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AU" sz="1000" dirty="0">
                <a:solidFill>
                  <a:schemeClr val="tx1"/>
                </a:solidFill>
              </a:rPr>
              <a:t>Office, </a:t>
            </a:r>
            <a:r>
              <a:rPr lang="ko-KR" altLang="en-US" sz="1000" dirty="0">
                <a:solidFill>
                  <a:schemeClr val="tx1"/>
                </a:solidFill>
              </a:rPr>
              <a:t>이미지 등 텍스트 추출 서비스 이용</a:t>
            </a:r>
            <a:endParaRPr lang="en-AU" sz="1000" dirty="0">
              <a:solidFill>
                <a:schemeClr val="tx1"/>
              </a:solidFill>
            </a:endParaRPr>
          </a:p>
        </p:txBody>
      </p:sp>
      <p:cxnSp>
        <p:nvCxnSpPr>
          <p:cNvPr id="63" name="Elbow Connector 62">
            <a:extLst>
              <a:ext uri="{FF2B5EF4-FFF2-40B4-BE49-F238E27FC236}">
                <a16:creationId xmlns:a16="http://schemas.microsoft.com/office/drawing/2014/main" id="{6B65442D-C08C-C7B8-2613-4E98325D3FB6}"/>
              </a:ext>
            </a:extLst>
          </p:cNvPr>
          <p:cNvCxnSpPr>
            <a:cxnSpLocks/>
            <a:stCxn id="28" idx="2"/>
            <a:endCxn id="128" idx="2"/>
          </p:cNvCxnSpPr>
          <p:nvPr/>
        </p:nvCxnSpPr>
        <p:spPr>
          <a:xfrm rot="5400000" flipH="1">
            <a:off x="3487902" y="2762476"/>
            <a:ext cx="1790259" cy="3719420"/>
          </a:xfrm>
          <a:prstGeom prst="bentConnector3">
            <a:avLst>
              <a:gd name="adj1" fmla="val -12769"/>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33" name="TextBox 132">
            <a:extLst>
              <a:ext uri="{FF2B5EF4-FFF2-40B4-BE49-F238E27FC236}">
                <a16:creationId xmlns:a16="http://schemas.microsoft.com/office/drawing/2014/main" id="{30FB7CC6-6F16-A914-DB22-82D9997F9110}"/>
              </a:ext>
            </a:extLst>
          </p:cNvPr>
          <p:cNvSpPr txBox="1"/>
          <p:nvPr/>
        </p:nvSpPr>
        <p:spPr>
          <a:xfrm>
            <a:off x="2942374" y="5941208"/>
            <a:ext cx="1199187" cy="276999"/>
          </a:xfrm>
          <a:prstGeom prst="rect">
            <a:avLst/>
          </a:prstGeom>
          <a:noFill/>
        </p:spPr>
        <p:txBody>
          <a:bodyPr wrap="square" lIns="0" rIns="0" rtlCol="0">
            <a:spAutoFit/>
          </a:bodyPr>
          <a:lstStyle/>
          <a:p>
            <a:r>
              <a:rPr lang="ko-KR" altLang="en-US" sz="1200" dirty="0"/>
              <a:t>답변 전송</a:t>
            </a:r>
            <a:endParaRPr lang="en-US" sz="1200" dirty="0"/>
          </a:p>
        </p:txBody>
      </p:sp>
      <p:sp>
        <p:nvSpPr>
          <p:cNvPr id="134" name="Oval 133">
            <a:extLst>
              <a:ext uri="{FF2B5EF4-FFF2-40B4-BE49-F238E27FC236}">
                <a16:creationId xmlns:a16="http://schemas.microsoft.com/office/drawing/2014/main" id="{A6D97C71-1CFC-1210-0019-4AB624F25222}"/>
              </a:ext>
            </a:extLst>
          </p:cNvPr>
          <p:cNvSpPr/>
          <p:nvPr/>
        </p:nvSpPr>
        <p:spPr>
          <a:xfrm>
            <a:off x="2513421" y="5906502"/>
            <a:ext cx="324000" cy="324000"/>
          </a:xfrm>
          <a:prstGeom prst="ellipse">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sz="1600" b="1" dirty="0">
                <a:solidFill>
                  <a:srgbClr val="000000"/>
                </a:solidFill>
                <a:latin typeface="Amazon Ember"/>
              </a:rPr>
              <a:t>7</a:t>
            </a:r>
            <a:endParaRPr kumimoji="0" lang="en-OM" sz="1600" b="1" i="0" u="none" strike="noStrike" kern="1200" cap="none" spc="0" normalizeH="0" baseline="0" noProof="0" dirty="0">
              <a:ln>
                <a:noFill/>
              </a:ln>
              <a:solidFill>
                <a:srgbClr val="000000"/>
              </a:solidFill>
              <a:effectLst/>
              <a:uLnTx/>
              <a:uFillTx/>
              <a:latin typeface="Amazon Ember"/>
              <a:ea typeface="+mn-ea"/>
              <a:cs typeface="+mn-cs"/>
            </a:endParaRPr>
          </a:p>
        </p:txBody>
      </p:sp>
      <p:cxnSp>
        <p:nvCxnSpPr>
          <p:cNvPr id="140" name="Curved Connector 139">
            <a:extLst>
              <a:ext uri="{FF2B5EF4-FFF2-40B4-BE49-F238E27FC236}">
                <a16:creationId xmlns:a16="http://schemas.microsoft.com/office/drawing/2014/main" id="{B892835F-2C36-056B-3408-47688247C7E5}"/>
              </a:ext>
            </a:extLst>
          </p:cNvPr>
          <p:cNvCxnSpPr>
            <a:cxnSpLocks/>
            <a:endCxn id="141" idx="4"/>
          </p:cNvCxnSpPr>
          <p:nvPr/>
        </p:nvCxnSpPr>
        <p:spPr>
          <a:xfrm rot="10800000">
            <a:off x="9355538" y="1170717"/>
            <a:ext cx="600968" cy="600909"/>
          </a:xfrm>
          <a:prstGeom prst="curvedConnector2">
            <a:avLst/>
          </a:prstGeom>
          <a:ln w="127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Oval 140">
            <a:extLst>
              <a:ext uri="{FF2B5EF4-FFF2-40B4-BE49-F238E27FC236}">
                <a16:creationId xmlns:a16="http://schemas.microsoft.com/office/drawing/2014/main" id="{CC2B7DB4-2576-1EE3-DD8C-0BF2483245CA}"/>
              </a:ext>
            </a:extLst>
          </p:cNvPr>
          <p:cNvSpPr/>
          <p:nvPr/>
        </p:nvSpPr>
        <p:spPr>
          <a:xfrm>
            <a:off x="8905225" y="419842"/>
            <a:ext cx="900625" cy="75087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ko-KR" altLang="en-US" sz="1000" dirty="0">
                <a:solidFill>
                  <a:schemeClr val="tx1"/>
                </a:solidFill>
              </a:rPr>
              <a:t>배치 업데이트</a:t>
            </a:r>
            <a:endParaRPr lang="en-AU" sz="1000" dirty="0">
              <a:solidFill>
                <a:schemeClr val="tx1"/>
              </a:solidFill>
            </a:endParaRPr>
          </a:p>
        </p:txBody>
      </p:sp>
      <p:cxnSp>
        <p:nvCxnSpPr>
          <p:cNvPr id="145" name="Curved Connector 144">
            <a:extLst>
              <a:ext uri="{FF2B5EF4-FFF2-40B4-BE49-F238E27FC236}">
                <a16:creationId xmlns:a16="http://schemas.microsoft.com/office/drawing/2014/main" id="{78F3D9DF-8C59-D85A-2CD6-4F6872E460C6}"/>
              </a:ext>
            </a:extLst>
          </p:cNvPr>
          <p:cNvCxnSpPr>
            <a:cxnSpLocks/>
            <a:stCxn id="18" idx="0"/>
            <a:endCxn id="146" idx="2"/>
          </p:cNvCxnSpPr>
          <p:nvPr/>
        </p:nvCxnSpPr>
        <p:spPr>
          <a:xfrm>
            <a:off x="3268219" y="1900614"/>
            <a:ext cx="444802" cy="4964"/>
          </a:xfrm>
          <a:prstGeom prst="curvedConnector3">
            <a:avLst>
              <a:gd name="adj1" fmla="val 50000"/>
            </a:avLst>
          </a:prstGeom>
          <a:ln w="127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6" name="Oval 145">
            <a:extLst>
              <a:ext uri="{FF2B5EF4-FFF2-40B4-BE49-F238E27FC236}">
                <a16:creationId xmlns:a16="http://schemas.microsoft.com/office/drawing/2014/main" id="{5F293254-EBAA-4F5D-F2C4-4F24932AB028}"/>
              </a:ext>
            </a:extLst>
          </p:cNvPr>
          <p:cNvSpPr/>
          <p:nvPr/>
        </p:nvSpPr>
        <p:spPr>
          <a:xfrm>
            <a:off x="3713021" y="1501270"/>
            <a:ext cx="1038986" cy="808616"/>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ko-KR" altLang="en-US" sz="1000" dirty="0">
                <a:solidFill>
                  <a:schemeClr val="tx1"/>
                </a:solidFill>
              </a:rPr>
              <a:t>권한</a:t>
            </a:r>
            <a:r>
              <a:rPr lang="en-US" altLang="ko-KR" sz="1000" dirty="0">
                <a:solidFill>
                  <a:schemeClr val="tx1"/>
                </a:solidFill>
              </a:rPr>
              <a:t>/</a:t>
            </a:r>
            <a:r>
              <a:rPr lang="ko-KR" altLang="en-US" sz="1000" dirty="0">
                <a:solidFill>
                  <a:schemeClr val="tx1"/>
                </a:solidFill>
              </a:rPr>
              <a:t>레벨 및 로그 관리</a:t>
            </a:r>
            <a:endParaRPr lang="en-AU" sz="1000" dirty="0">
              <a:solidFill>
                <a:schemeClr val="tx1"/>
              </a:solidFill>
            </a:endParaRPr>
          </a:p>
        </p:txBody>
      </p:sp>
    </p:spTree>
    <p:extLst>
      <p:ext uri="{BB962C8B-B14F-4D97-AF65-F5344CB8AC3E}">
        <p14:creationId xmlns:p14="http://schemas.microsoft.com/office/powerpoint/2010/main" val="31487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1" grpId="0" animBg="1"/>
      <p:bldP spid="141" grpId="0" animBg="1"/>
      <p:bldP spid="1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551E-E8E6-A852-1484-1DF3846B3FB7}"/>
              </a:ext>
            </a:extLst>
          </p:cNvPr>
          <p:cNvSpPr>
            <a:spLocks noGrp="1"/>
          </p:cNvSpPr>
          <p:nvPr>
            <p:ph type="title"/>
          </p:nvPr>
        </p:nvSpPr>
        <p:spPr>
          <a:xfrm>
            <a:off x="582930" y="304800"/>
            <a:ext cx="11304270" cy="535531"/>
          </a:xfrm>
        </p:spPr>
        <p:txBody>
          <a:bodyPr/>
          <a:lstStyle/>
          <a:p>
            <a:r>
              <a:rPr lang="en-US" b="1" dirty="0">
                <a:latin typeface="+mn-lt"/>
              </a:rPr>
              <a:t>PoC</a:t>
            </a:r>
            <a:r>
              <a:rPr lang="ko-KR" altLang="en-US" b="1" dirty="0">
                <a:latin typeface="+mn-lt"/>
              </a:rPr>
              <a:t> </a:t>
            </a:r>
            <a:r>
              <a:rPr lang="ko-KR" altLang="en-US" sz="2800" b="1" dirty="0">
                <a:latin typeface="+mn-lt"/>
              </a:rPr>
              <a:t>제안</a:t>
            </a:r>
            <a:endParaRPr lang="en-US" b="1" dirty="0">
              <a:latin typeface="+mn-lt"/>
            </a:endParaRPr>
          </a:p>
        </p:txBody>
      </p:sp>
      <p:pic>
        <p:nvPicPr>
          <p:cNvPr id="22" name="Graphic 22">
            <a:extLst>
              <a:ext uri="{FF2B5EF4-FFF2-40B4-BE49-F238E27FC236}">
                <a16:creationId xmlns:a16="http://schemas.microsoft.com/office/drawing/2014/main" id="{41EA5127-53F7-9E22-5512-AE7B3C16374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700897" y="2651617"/>
            <a:ext cx="469900" cy="469900"/>
          </a:xfrm>
          <a:prstGeom prst="rect">
            <a:avLst/>
          </a:prstGeom>
          <a:noFill/>
          <a:ln>
            <a:noFill/>
          </a:ln>
        </p:spPr>
      </p:pic>
      <p:sp>
        <p:nvSpPr>
          <p:cNvPr id="23" name="TextBox 39">
            <a:extLst>
              <a:ext uri="{FF2B5EF4-FFF2-40B4-BE49-F238E27FC236}">
                <a16:creationId xmlns:a16="http://schemas.microsoft.com/office/drawing/2014/main" id="{50815E72-C25C-A271-EA5D-96D1D229A51E}"/>
              </a:ext>
            </a:extLst>
          </p:cNvPr>
          <p:cNvSpPr txBox="1">
            <a:spLocks noChangeArrowheads="1"/>
          </p:cNvSpPr>
          <p:nvPr/>
        </p:nvSpPr>
        <p:spPr bwMode="auto">
          <a:xfrm>
            <a:off x="2399272" y="3197607"/>
            <a:ext cx="1073150" cy="2616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a:t>
            </a:r>
          </a:p>
        </p:txBody>
      </p:sp>
      <p:pic>
        <p:nvPicPr>
          <p:cNvPr id="5" name="Graphic 16">
            <a:extLst>
              <a:ext uri="{FF2B5EF4-FFF2-40B4-BE49-F238E27FC236}">
                <a16:creationId xmlns:a16="http://schemas.microsoft.com/office/drawing/2014/main" id="{72BABB68-5AC4-43E7-F837-F1050702B7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9505" y="40334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1">
            <a:extLst>
              <a:ext uri="{FF2B5EF4-FFF2-40B4-BE49-F238E27FC236}">
                <a16:creationId xmlns:a16="http://schemas.microsoft.com/office/drawing/2014/main" id="{EA7B5F9C-EF6B-09B9-AF34-BDB6DFBAEBB2}"/>
              </a:ext>
            </a:extLst>
          </p:cNvPr>
          <p:cNvSpPr txBox="1">
            <a:spLocks noChangeArrowheads="1"/>
          </p:cNvSpPr>
          <p:nvPr/>
        </p:nvSpPr>
        <p:spPr bwMode="auto">
          <a:xfrm>
            <a:off x="5332268" y="4795408"/>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Amazon Kendra</a:t>
            </a:r>
          </a:p>
        </p:txBody>
      </p:sp>
      <p:grpSp>
        <p:nvGrpSpPr>
          <p:cNvPr id="7" name="Group 6">
            <a:extLst>
              <a:ext uri="{FF2B5EF4-FFF2-40B4-BE49-F238E27FC236}">
                <a16:creationId xmlns:a16="http://schemas.microsoft.com/office/drawing/2014/main" id="{6D59DDCD-FE13-656A-5F24-2CBB4BC10CFF}"/>
              </a:ext>
            </a:extLst>
          </p:cNvPr>
          <p:cNvGrpSpPr/>
          <p:nvPr/>
        </p:nvGrpSpPr>
        <p:grpSpPr>
          <a:xfrm>
            <a:off x="3408366" y="1900314"/>
            <a:ext cx="6082739" cy="3757535"/>
            <a:chOff x="1987602" y="1684414"/>
            <a:chExt cx="5741662" cy="3230561"/>
          </a:xfrm>
        </p:grpSpPr>
        <p:sp>
          <p:nvSpPr>
            <p:cNvPr id="8" name="Rectangle 7">
              <a:extLst>
                <a:ext uri="{FF2B5EF4-FFF2-40B4-BE49-F238E27FC236}">
                  <a16:creationId xmlns:a16="http://schemas.microsoft.com/office/drawing/2014/main" id="{07571B23-01C2-62DC-1199-66417706C60D}"/>
                </a:ext>
              </a:extLst>
            </p:cNvPr>
            <p:cNvSpPr/>
            <p:nvPr/>
          </p:nvSpPr>
          <p:spPr>
            <a:xfrm>
              <a:off x="1987602" y="1684414"/>
              <a:ext cx="5741662" cy="32305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AWS Cloud</a:t>
              </a:r>
            </a:p>
          </p:txBody>
        </p:sp>
        <p:pic>
          <p:nvPicPr>
            <p:cNvPr id="9" name="Graphic 8">
              <a:extLst>
                <a:ext uri="{FF2B5EF4-FFF2-40B4-BE49-F238E27FC236}">
                  <a16:creationId xmlns:a16="http://schemas.microsoft.com/office/drawing/2014/main" id="{7E613910-85E3-0091-0024-AEB3BBCC8FB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048066" y="1714448"/>
              <a:ext cx="381000" cy="381000"/>
            </a:xfrm>
            <a:prstGeom prst="rect">
              <a:avLst/>
            </a:prstGeom>
          </p:spPr>
        </p:pic>
      </p:grpSp>
      <p:sp>
        <p:nvSpPr>
          <p:cNvPr id="24" name="Rectangle 23">
            <a:extLst>
              <a:ext uri="{FF2B5EF4-FFF2-40B4-BE49-F238E27FC236}">
                <a16:creationId xmlns:a16="http://schemas.microsoft.com/office/drawing/2014/main" id="{D27EB6B8-4191-DEC1-1ACB-DAF61DFFA7C8}"/>
              </a:ext>
            </a:extLst>
          </p:cNvPr>
          <p:cNvSpPr/>
          <p:nvPr/>
        </p:nvSpPr>
        <p:spPr>
          <a:xfrm>
            <a:off x="5792502" y="2574658"/>
            <a:ext cx="1282729" cy="762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mazon Ember Display"/>
                <a:ea typeface="+mn-ea"/>
                <a:cs typeface="+mn-cs"/>
              </a:rPr>
              <a:t>GenAI </a:t>
            </a:r>
            <a:r>
              <a:rPr lang="ko-KR" altLang="en-US" sz="1200" b="1" dirty="0">
                <a:solidFill>
                  <a:prstClr val="black"/>
                </a:solidFill>
                <a:latin typeface="Amazon Ember Display"/>
              </a:rPr>
              <a:t>애플리케이션</a:t>
            </a:r>
            <a:endParaRPr lang="en-US" altLang="ko-KR" sz="1200" b="1" dirty="0">
              <a:solidFill>
                <a:prstClr val="black"/>
              </a:solidFill>
              <a:latin typeface="Amazon Ember Display"/>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Amazon Ember Display"/>
                <a:ea typeface="+mn-ea"/>
                <a:cs typeface="+mn-cs"/>
              </a:rPr>
              <a:t>(</a:t>
            </a:r>
            <a:r>
              <a:rPr lang="en-US" altLang="ko-KR" sz="1200" b="1" dirty="0">
                <a:solidFill>
                  <a:prstClr val="black"/>
                </a:solidFill>
                <a:latin typeface="Amazon Ember Display"/>
              </a:rPr>
              <a:t>Python)</a:t>
            </a:r>
            <a:endParaRPr kumimoji="0" lang="en-US" sz="1400" b="1"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25" name="TextBox 20">
            <a:extLst>
              <a:ext uri="{FF2B5EF4-FFF2-40B4-BE49-F238E27FC236}">
                <a16:creationId xmlns:a16="http://schemas.microsoft.com/office/drawing/2014/main" id="{AEB43929-8A8B-8B73-A6BD-3D971B525B3B}"/>
              </a:ext>
            </a:extLst>
          </p:cNvPr>
          <p:cNvSpPr txBox="1">
            <a:spLocks noChangeArrowheads="1"/>
          </p:cNvSpPr>
          <p:nvPr/>
        </p:nvSpPr>
        <p:spPr bwMode="auto">
          <a:xfrm>
            <a:off x="8175433" y="2984152"/>
            <a:ext cx="112968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Amazon Bedrock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100" dirty="0">
                <a:solidFill>
                  <a:prstClr val="white"/>
                </a:solidFill>
                <a:latin typeface="Arial" panose="020B0604020202020204" pitchFamily="34" charset="0"/>
                <a:ea typeface="Amazon Ember" panose="020B0603020204020204" pitchFamily="34" charset="0"/>
                <a:cs typeface="Arial" panose="020B0604020202020204" pitchFamily="34" charset="0"/>
              </a:rPr>
              <a:t>(Claude)</a:t>
            </a:r>
            <a:endParaRPr kumimoji="0" lang="en-US" altLang="en-US" sz="110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28">
            <a:extLst>
              <a:ext uri="{FF2B5EF4-FFF2-40B4-BE49-F238E27FC236}">
                <a16:creationId xmlns:a16="http://schemas.microsoft.com/office/drawing/2014/main" id="{4959FBBD-1179-82F8-0A83-170F6E05C5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6552" y="25333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9">
            <a:extLst>
              <a:ext uri="{FF2B5EF4-FFF2-40B4-BE49-F238E27FC236}">
                <a16:creationId xmlns:a16="http://schemas.microsoft.com/office/drawing/2014/main" id="{E0F18FC8-EBC3-3B68-7BB5-E92E28D94F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55599" y="4039175"/>
            <a:ext cx="605042" cy="635373"/>
          </a:xfrm>
          <a:prstGeom prst="rect">
            <a:avLst/>
          </a:prstGeom>
        </p:spPr>
      </p:pic>
      <p:sp>
        <p:nvSpPr>
          <p:cNvPr id="31" name="TextBox 30">
            <a:extLst>
              <a:ext uri="{FF2B5EF4-FFF2-40B4-BE49-F238E27FC236}">
                <a16:creationId xmlns:a16="http://schemas.microsoft.com/office/drawing/2014/main" id="{F7A1D2F6-1D51-5D29-76AA-138742983B40}"/>
              </a:ext>
            </a:extLst>
          </p:cNvPr>
          <p:cNvSpPr txBox="1"/>
          <p:nvPr/>
        </p:nvSpPr>
        <p:spPr>
          <a:xfrm>
            <a:off x="8381855" y="4686792"/>
            <a:ext cx="771617" cy="253916"/>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ea typeface="+mn-ea"/>
                <a:cs typeface="+mn-cs"/>
              </a:rPr>
              <a:t>S3 Bucket</a:t>
            </a:r>
          </a:p>
        </p:txBody>
      </p:sp>
      <p:grpSp>
        <p:nvGrpSpPr>
          <p:cNvPr id="34" name="Group 33">
            <a:extLst>
              <a:ext uri="{FF2B5EF4-FFF2-40B4-BE49-F238E27FC236}">
                <a16:creationId xmlns:a16="http://schemas.microsoft.com/office/drawing/2014/main" id="{824CEC8B-09E5-8C77-2DDF-C24ACD309275}"/>
              </a:ext>
            </a:extLst>
          </p:cNvPr>
          <p:cNvGrpSpPr/>
          <p:nvPr/>
        </p:nvGrpSpPr>
        <p:grpSpPr>
          <a:xfrm>
            <a:off x="5328837" y="2856478"/>
            <a:ext cx="331118" cy="281408"/>
            <a:chOff x="2619853" y="3029627"/>
            <a:chExt cx="391248" cy="281408"/>
          </a:xfrm>
        </p:grpSpPr>
        <p:cxnSp>
          <p:nvCxnSpPr>
            <p:cNvPr id="32" name="Straight Arrow Connector 31">
              <a:extLst>
                <a:ext uri="{FF2B5EF4-FFF2-40B4-BE49-F238E27FC236}">
                  <a16:creationId xmlns:a16="http://schemas.microsoft.com/office/drawing/2014/main" id="{1A061A9E-CD68-5723-816D-CDB2CD2F300D}"/>
                </a:ext>
              </a:extLst>
            </p:cNvPr>
            <p:cNvCxnSpPr>
              <a:cxnSpLocks/>
            </p:cNvCxnSpPr>
            <p:nvPr/>
          </p:nvCxnSpPr>
          <p:spPr>
            <a:xfrm>
              <a:off x="2619854" y="3029627"/>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C9B35A-9556-4A16-2AD7-EEEBE445E9CF}"/>
                </a:ext>
              </a:extLst>
            </p:cNvPr>
            <p:cNvCxnSpPr>
              <a:cxnSpLocks/>
            </p:cNvCxnSpPr>
            <p:nvPr/>
          </p:nvCxnSpPr>
          <p:spPr>
            <a:xfrm flipH="1">
              <a:off x="2619853" y="3311034"/>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195011E2-80FB-FBE4-EC1B-FB473B96527A}"/>
              </a:ext>
            </a:extLst>
          </p:cNvPr>
          <p:cNvGrpSpPr/>
          <p:nvPr/>
        </p:nvGrpSpPr>
        <p:grpSpPr>
          <a:xfrm>
            <a:off x="7223819" y="2856477"/>
            <a:ext cx="1009092" cy="281408"/>
            <a:chOff x="2619853" y="3029627"/>
            <a:chExt cx="391248" cy="281408"/>
          </a:xfrm>
        </p:grpSpPr>
        <p:cxnSp>
          <p:nvCxnSpPr>
            <p:cNvPr id="36" name="Straight Arrow Connector 35">
              <a:extLst>
                <a:ext uri="{FF2B5EF4-FFF2-40B4-BE49-F238E27FC236}">
                  <a16:creationId xmlns:a16="http://schemas.microsoft.com/office/drawing/2014/main" id="{E0A2E2C0-64F4-76B6-CA8A-C2FF45017699}"/>
                </a:ext>
              </a:extLst>
            </p:cNvPr>
            <p:cNvCxnSpPr>
              <a:cxnSpLocks/>
            </p:cNvCxnSpPr>
            <p:nvPr/>
          </p:nvCxnSpPr>
          <p:spPr>
            <a:xfrm>
              <a:off x="2619854" y="3029627"/>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C10234B-3FEA-BC9F-AB7C-FE95BBBA80D6}"/>
                </a:ext>
              </a:extLst>
            </p:cNvPr>
            <p:cNvCxnSpPr>
              <a:cxnSpLocks/>
            </p:cNvCxnSpPr>
            <p:nvPr/>
          </p:nvCxnSpPr>
          <p:spPr>
            <a:xfrm flipH="1">
              <a:off x="2619853" y="3311034"/>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EB9153A-813E-E072-2D93-BD03BF592DD9}"/>
              </a:ext>
            </a:extLst>
          </p:cNvPr>
          <p:cNvGrpSpPr/>
          <p:nvPr/>
        </p:nvGrpSpPr>
        <p:grpSpPr>
          <a:xfrm rot="16200000" flipV="1">
            <a:off x="6225350" y="3575097"/>
            <a:ext cx="450216" cy="281408"/>
            <a:chOff x="2619853" y="3029627"/>
            <a:chExt cx="391248" cy="281408"/>
          </a:xfrm>
        </p:grpSpPr>
        <p:cxnSp>
          <p:nvCxnSpPr>
            <p:cNvPr id="39" name="Straight Arrow Connector 38">
              <a:extLst>
                <a:ext uri="{FF2B5EF4-FFF2-40B4-BE49-F238E27FC236}">
                  <a16:creationId xmlns:a16="http://schemas.microsoft.com/office/drawing/2014/main" id="{49ED070C-ECB2-CEA2-ABBE-91D819957F8F}"/>
                </a:ext>
              </a:extLst>
            </p:cNvPr>
            <p:cNvCxnSpPr>
              <a:cxnSpLocks/>
            </p:cNvCxnSpPr>
            <p:nvPr/>
          </p:nvCxnSpPr>
          <p:spPr>
            <a:xfrm>
              <a:off x="2619854" y="3029627"/>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070D256-A745-9D69-87D8-5D328FCE14C3}"/>
                </a:ext>
              </a:extLst>
            </p:cNvPr>
            <p:cNvCxnSpPr>
              <a:cxnSpLocks/>
            </p:cNvCxnSpPr>
            <p:nvPr/>
          </p:nvCxnSpPr>
          <p:spPr>
            <a:xfrm flipH="1">
              <a:off x="2619853" y="3311034"/>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a:extLst>
              <a:ext uri="{FF2B5EF4-FFF2-40B4-BE49-F238E27FC236}">
                <a16:creationId xmlns:a16="http://schemas.microsoft.com/office/drawing/2014/main" id="{9265EB69-36B1-FCE1-3A60-733D0F9529CB}"/>
              </a:ext>
            </a:extLst>
          </p:cNvPr>
          <p:cNvCxnSpPr>
            <a:cxnSpLocks/>
          </p:cNvCxnSpPr>
          <p:nvPr/>
        </p:nvCxnSpPr>
        <p:spPr>
          <a:xfrm flipH="1">
            <a:off x="7003394" y="4414408"/>
            <a:ext cx="1259079" cy="0"/>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313F30B-02A6-D564-5C1D-EE8C29D0E184}"/>
              </a:ext>
            </a:extLst>
          </p:cNvPr>
          <p:cNvSpPr txBox="1"/>
          <p:nvPr/>
        </p:nvSpPr>
        <p:spPr>
          <a:xfrm>
            <a:off x="7856816" y="4956433"/>
            <a:ext cx="1821694" cy="276999"/>
          </a:xfrm>
          <a:prstGeom prst="rect">
            <a:avLst/>
          </a:prstGeom>
          <a:noFill/>
        </p:spPr>
        <p:txBody>
          <a:bodyPr wrap="square" lIns="0" rIns="0" rtlCol="0">
            <a:spAutoFit/>
          </a:bodyPr>
          <a:lstStyle/>
          <a:p>
            <a:pPr algn="ctr"/>
            <a:r>
              <a:rPr lang="ko-KR" altLang="en-US" sz="1200" b="1" dirty="0"/>
              <a:t>* </a:t>
            </a:r>
            <a:r>
              <a:rPr lang="en-US" altLang="ko-KR" sz="1200" b="1" dirty="0"/>
              <a:t>Docs</a:t>
            </a:r>
            <a:endParaRPr lang="en-US" sz="1200" b="1" dirty="0"/>
          </a:p>
        </p:txBody>
      </p:sp>
      <p:sp>
        <p:nvSpPr>
          <p:cNvPr id="47" name="TextBox 46">
            <a:extLst>
              <a:ext uri="{FF2B5EF4-FFF2-40B4-BE49-F238E27FC236}">
                <a16:creationId xmlns:a16="http://schemas.microsoft.com/office/drawing/2014/main" id="{549226D6-605A-38A8-6F2B-671CFF497734}"/>
              </a:ext>
            </a:extLst>
          </p:cNvPr>
          <p:cNvSpPr txBox="1"/>
          <p:nvPr/>
        </p:nvSpPr>
        <p:spPr>
          <a:xfrm>
            <a:off x="463320" y="986194"/>
            <a:ext cx="6273517" cy="338554"/>
          </a:xfrm>
          <a:prstGeom prst="rect">
            <a:avLst/>
          </a:prstGeom>
          <a:noFill/>
        </p:spPr>
        <p:txBody>
          <a:bodyPr wrap="square" lIns="0" rIns="0" rtlCol="0">
            <a:spAutoFit/>
          </a:bodyPr>
          <a:lstStyle/>
          <a:p>
            <a:pPr algn="ctr"/>
            <a:r>
              <a:rPr lang="ko-KR" altLang="en-US" sz="1600" b="1" dirty="0"/>
              <a:t>* 검색 및 결과 추출을 위한 </a:t>
            </a:r>
            <a:r>
              <a:rPr lang="en-US" altLang="ko-KR" sz="1600" b="1" dirty="0"/>
              <a:t>Semantic </a:t>
            </a:r>
            <a:r>
              <a:rPr lang="ko-KR" altLang="en-US" sz="1600" b="1" dirty="0"/>
              <a:t>검색에 </a:t>
            </a:r>
            <a:r>
              <a:rPr lang="en-US" altLang="ko-KR" sz="1600" b="1" dirty="0"/>
              <a:t>Amazon Kendra </a:t>
            </a:r>
            <a:r>
              <a:rPr lang="ko-KR" altLang="en-US" sz="1600" b="1" dirty="0"/>
              <a:t>이용</a:t>
            </a:r>
            <a:endParaRPr lang="en-US" sz="1600" b="1" dirty="0"/>
          </a:p>
        </p:txBody>
      </p:sp>
      <p:pic>
        <p:nvPicPr>
          <p:cNvPr id="1028" name="Picture 4" descr="Streamlit logo on dark background">
            <a:extLst>
              <a:ext uri="{FF2B5EF4-FFF2-40B4-BE49-F238E27FC236}">
                <a16:creationId xmlns:a16="http://schemas.microsoft.com/office/drawing/2014/main" id="{65C6CFBF-2E72-7B6C-F82E-20C4FB3162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5121" y="2633686"/>
            <a:ext cx="1074038" cy="62836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A248E7C-A3EE-672E-609B-7C08BEEFFC14}"/>
              </a:ext>
            </a:extLst>
          </p:cNvPr>
          <p:cNvGrpSpPr/>
          <p:nvPr/>
        </p:nvGrpSpPr>
        <p:grpSpPr>
          <a:xfrm>
            <a:off x="3642801" y="2849798"/>
            <a:ext cx="331118" cy="281408"/>
            <a:chOff x="2619853" y="3029627"/>
            <a:chExt cx="391248" cy="281408"/>
          </a:xfrm>
        </p:grpSpPr>
        <p:cxnSp>
          <p:nvCxnSpPr>
            <p:cNvPr id="10" name="Straight Arrow Connector 9">
              <a:extLst>
                <a:ext uri="{FF2B5EF4-FFF2-40B4-BE49-F238E27FC236}">
                  <a16:creationId xmlns:a16="http://schemas.microsoft.com/office/drawing/2014/main" id="{1C261307-07CE-CA27-464F-52ED0A8D96E4}"/>
                </a:ext>
              </a:extLst>
            </p:cNvPr>
            <p:cNvCxnSpPr>
              <a:cxnSpLocks/>
            </p:cNvCxnSpPr>
            <p:nvPr/>
          </p:nvCxnSpPr>
          <p:spPr>
            <a:xfrm>
              <a:off x="2619854" y="3029627"/>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229A87-FBA1-8283-DCB5-6E7060687AFB}"/>
                </a:ext>
              </a:extLst>
            </p:cNvPr>
            <p:cNvCxnSpPr>
              <a:cxnSpLocks/>
            </p:cNvCxnSpPr>
            <p:nvPr/>
          </p:nvCxnSpPr>
          <p:spPr>
            <a:xfrm flipH="1">
              <a:off x="2619853" y="3311034"/>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92D11C72-7557-3E56-5271-7921A584C994}"/>
              </a:ext>
            </a:extLst>
          </p:cNvPr>
          <p:cNvSpPr txBox="1"/>
          <p:nvPr/>
        </p:nvSpPr>
        <p:spPr>
          <a:xfrm>
            <a:off x="5474684" y="3607126"/>
            <a:ext cx="815126" cy="261610"/>
          </a:xfrm>
          <a:prstGeom prst="rect">
            <a:avLst/>
          </a:prstGeom>
          <a:noFill/>
        </p:spPr>
        <p:txBody>
          <a:bodyPr wrap="square" lIns="0" rIns="0" rtlCol="0">
            <a:spAutoFit/>
          </a:bodyPr>
          <a:lstStyle/>
          <a:p>
            <a:pPr algn="ctr"/>
            <a:r>
              <a:rPr lang="ko-KR" altLang="en-US" sz="1050" b="1" dirty="0"/>
              <a:t>질문</a:t>
            </a:r>
            <a:endParaRPr lang="en-US" sz="1050" b="1" dirty="0"/>
          </a:p>
        </p:txBody>
      </p:sp>
      <p:sp>
        <p:nvSpPr>
          <p:cNvPr id="13" name="TextBox 12">
            <a:extLst>
              <a:ext uri="{FF2B5EF4-FFF2-40B4-BE49-F238E27FC236}">
                <a16:creationId xmlns:a16="http://schemas.microsoft.com/office/drawing/2014/main" id="{C59D6312-7A8E-D037-EF48-1368C8FD820A}"/>
              </a:ext>
            </a:extLst>
          </p:cNvPr>
          <p:cNvSpPr txBox="1"/>
          <p:nvPr/>
        </p:nvSpPr>
        <p:spPr>
          <a:xfrm>
            <a:off x="6612481" y="3607126"/>
            <a:ext cx="815126" cy="261610"/>
          </a:xfrm>
          <a:prstGeom prst="rect">
            <a:avLst/>
          </a:prstGeom>
          <a:noFill/>
        </p:spPr>
        <p:txBody>
          <a:bodyPr wrap="square" lIns="0" rIns="0" rtlCol="0">
            <a:spAutoFit/>
          </a:bodyPr>
          <a:lstStyle/>
          <a:p>
            <a:pPr algn="ctr"/>
            <a:r>
              <a:rPr lang="ko-KR" altLang="en-US" sz="1050" b="1" dirty="0"/>
              <a:t>검색결과</a:t>
            </a:r>
            <a:endParaRPr lang="en-US" sz="1050" b="1" dirty="0"/>
          </a:p>
        </p:txBody>
      </p:sp>
      <p:sp>
        <p:nvSpPr>
          <p:cNvPr id="14" name="TextBox 13">
            <a:extLst>
              <a:ext uri="{FF2B5EF4-FFF2-40B4-BE49-F238E27FC236}">
                <a16:creationId xmlns:a16="http://schemas.microsoft.com/office/drawing/2014/main" id="{F360A1B6-1BEC-8E7A-A943-56EC3E78D187}"/>
              </a:ext>
            </a:extLst>
          </p:cNvPr>
          <p:cNvSpPr txBox="1"/>
          <p:nvPr/>
        </p:nvSpPr>
        <p:spPr>
          <a:xfrm>
            <a:off x="7311710" y="2214527"/>
            <a:ext cx="815126" cy="577081"/>
          </a:xfrm>
          <a:prstGeom prst="rect">
            <a:avLst/>
          </a:prstGeom>
          <a:noFill/>
        </p:spPr>
        <p:txBody>
          <a:bodyPr wrap="square" lIns="0" rIns="0" rtlCol="0">
            <a:spAutoFit/>
          </a:bodyPr>
          <a:lstStyle/>
          <a:p>
            <a:pPr algn="ctr"/>
            <a:r>
              <a:rPr lang="en-US" altLang="ko-KR" sz="1050" b="1" dirty="0"/>
              <a:t>Query + Context</a:t>
            </a:r>
          </a:p>
          <a:p>
            <a:pPr algn="ctr"/>
            <a:r>
              <a:rPr lang="en-US" altLang="ko-KR" sz="1050" b="1" dirty="0"/>
              <a:t>(</a:t>
            </a:r>
            <a:r>
              <a:rPr lang="ko-KR" altLang="en-US" sz="1050" b="1" dirty="0"/>
              <a:t>검색</a:t>
            </a:r>
            <a:r>
              <a:rPr lang="en-US" altLang="ko-KR" sz="1050" b="1" dirty="0"/>
              <a:t> </a:t>
            </a:r>
            <a:r>
              <a:rPr lang="ko-KR" altLang="en-US" sz="1050" b="1" dirty="0"/>
              <a:t>결과</a:t>
            </a:r>
            <a:r>
              <a:rPr lang="en-US" altLang="ko-KR" sz="1050" b="1" dirty="0"/>
              <a:t>)</a:t>
            </a:r>
            <a:endParaRPr lang="en-US" sz="1050" b="1" dirty="0"/>
          </a:p>
        </p:txBody>
      </p:sp>
      <p:sp>
        <p:nvSpPr>
          <p:cNvPr id="15" name="TextBox 14">
            <a:extLst>
              <a:ext uri="{FF2B5EF4-FFF2-40B4-BE49-F238E27FC236}">
                <a16:creationId xmlns:a16="http://schemas.microsoft.com/office/drawing/2014/main" id="{EC436F17-1725-3E56-3F21-64E84B98EDCD}"/>
              </a:ext>
            </a:extLst>
          </p:cNvPr>
          <p:cNvSpPr txBox="1"/>
          <p:nvPr/>
        </p:nvSpPr>
        <p:spPr>
          <a:xfrm>
            <a:off x="7320675" y="3164787"/>
            <a:ext cx="815126" cy="253916"/>
          </a:xfrm>
          <a:prstGeom prst="rect">
            <a:avLst/>
          </a:prstGeom>
          <a:noFill/>
        </p:spPr>
        <p:txBody>
          <a:bodyPr wrap="square" lIns="0" rIns="0" rtlCol="0">
            <a:spAutoFit/>
          </a:bodyPr>
          <a:lstStyle/>
          <a:p>
            <a:pPr algn="ctr"/>
            <a:r>
              <a:rPr lang="en-US" sz="1050" b="1" dirty="0"/>
              <a:t>Completion</a:t>
            </a:r>
          </a:p>
        </p:txBody>
      </p:sp>
    </p:spTree>
    <p:extLst>
      <p:ext uri="{BB962C8B-B14F-4D97-AF65-F5344CB8AC3E}">
        <p14:creationId xmlns:p14="http://schemas.microsoft.com/office/powerpoint/2010/main" val="25342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551E-E8E6-A852-1484-1DF3846B3FB7}"/>
              </a:ext>
            </a:extLst>
          </p:cNvPr>
          <p:cNvSpPr>
            <a:spLocks noGrp="1"/>
          </p:cNvSpPr>
          <p:nvPr>
            <p:ph type="title"/>
          </p:nvPr>
        </p:nvSpPr>
        <p:spPr>
          <a:xfrm>
            <a:off x="582930" y="304800"/>
            <a:ext cx="11304270" cy="535531"/>
          </a:xfrm>
        </p:spPr>
        <p:txBody>
          <a:bodyPr/>
          <a:lstStyle/>
          <a:p>
            <a:r>
              <a:rPr lang="en-US" b="1" dirty="0">
                <a:latin typeface="+mn-lt"/>
              </a:rPr>
              <a:t>PoC</a:t>
            </a:r>
            <a:r>
              <a:rPr lang="ko-KR" altLang="en-US" b="1" dirty="0">
                <a:latin typeface="+mn-lt"/>
              </a:rPr>
              <a:t> </a:t>
            </a:r>
            <a:r>
              <a:rPr lang="ko-KR" altLang="en-US" sz="2800" b="1" dirty="0">
                <a:latin typeface="+mn-lt"/>
              </a:rPr>
              <a:t>제안</a:t>
            </a:r>
            <a:endParaRPr lang="en-US" b="1" dirty="0">
              <a:latin typeface="+mn-lt"/>
            </a:endParaRPr>
          </a:p>
        </p:txBody>
      </p:sp>
      <p:pic>
        <p:nvPicPr>
          <p:cNvPr id="22" name="Graphic 22">
            <a:extLst>
              <a:ext uri="{FF2B5EF4-FFF2-40B4-BE49-F238E27FC236}">
                <a16:creationId xmlns:a16="http://schemas.microsoft.com/office/drawing/2014/main" id="{41EA5127-53F7-9E22-5512-AE7B3C16374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700897" y="2651617"/>
            <a:ext cx="469900" cy="469900"/>
          </a:xfrm>
          <a:prstGeom prst="rect">
            <a:avLst/>
          </a:prstGeom>
          <a:noFill/>
          <a:ln>
            <a:noFill/>
          </a:ln>
        </p:spPr>
      </p:pic>
      <p:sp>
        <p:nvSpPr>
          <p:cNvPr id="23" name="TextBox 39">
            <a:extLst>
              <a:ext uri="{FF2B5EF4-FFF2-40B4-BE49-F238E27FC236}">
                <a16:creationId xmlns:a16="http://schemas.microsoft.com/office/drawing/2014/main" id="{50815E72-C25C-A271-EA5D-96D1D229A51E}"/>
              </a:ext>
            </a:extLst>
          </p:cNvPr>
          <p:cNvSpPr txBox="1">
            <a:spLocks noChangeArrowheads="1"/>
          </p:cNvSpPr>
          <p:nvPr/>
        </p:nvSpPr>
        <p:spPr bwMode="auto">
          <a:xfrm>
            <a:off x="2399272" y="3197607"/>
            <a:ext cx="1073150" cy="2616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a:t>
            </a:r>
          </a:p>
        </p:txBody>
      </p:sp>
      <p:sp>
        <p:nvSpPr>
          <p:cNvPr id="6" name="TextBox 11">
            <a:extLst>
              <a:ext uri="{FF2B5EF4-FFF2-40B4-BE49-F238E27FC236}">
                <a16:creationId xmlns:a16="http://schemas.microsoft.com/office/drawing/2014/main" id="{EA7B5F9C-EF6B-09B9-AF34-BDB6DFBAEBB2}"/>
              </a:ext>
            </a:extLst>
          </p:cNvPr>
          <p:cNvSpPr txBox="1">
            <a:spLocks noChangeArrowheads="1"/>
          </p:cNvSpPr>
          <p:nvPr/>
        </p:nvSpPr>
        <p:spPr bwMode="auto">
          <a:xfrm>
            <a:off x="4444487" y="494324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Sqlite</a:t>
            </a:r>
            <a:r>
              <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 (PostgreSQL)</a:t>
            </a:r>
          </a:p>
        </p:txBody>
      </p:sp>
      <p:grpSp>
        <p:nvGrpSpPr>
          <p:cNvPr id="7" name="Group 6">
            <a:extLst>
              <a:ext uri="{FF2B5EF4-FFF2-40B4-BE49-F238E27FC236}">
                <a16:creationId xmlns:a16="http://schemas.microsoft.com/office/drawing/2014/main" id="{6D59DDCD-FE13-656A-5F24-2CBB4BC10CFF}"/>
              </a:ext>
            </a:extLst>
          </p:cNvPr>
          <p:cNvGrpSpPr/>
          <p:nvPr/>
        </p:nvGrpSpPr>
        <p:grpSpPr>
          <a:xfrm>
            <a:off x="3408367" y="1900315"/>
            <a:ext cx="5311214" cy="3586086"/>
            <a:chOff x="1987602" y="1684414"/>
            <a:chExt cx="5741662" cy="3230561"/>
          </a:xfrm>
        </p:grpSpPr>
        <p:sp>
          <p:nvSpPr>
            <p:cNvPr id="8" name="Rectangle 7">
              <a:extLst>
                <a:ext uri="{FF2B5EF4-FFF2-40B4-BE49-F238E27FC236}">
                  <a16:creationId xmlns:a16="http://schemas.microsoft.com/office/drawing/2014/main" id="{07571B23-01C2-62DC-1199-66417706C60D}"/>
                </a:ext>
              </a:extLst>
            </p:cNvPr>
            <p:cNvSpPr/>
            <p:nvPr/>
          </p:nvSpPr>
          <p:spPr>
            <a:xfrm>
              <a:off x="1987602" y="1684414"/>
              <a:ext cx="5741662" cy="32305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AWS Cloud</a:t>
              </a:r>
            </a:p>
          </p:txBody>
        </p:sp>
        <p:pic>
          <p:nvPicPr>
            <p:cNvPr id="9" name="Graphic 8">
              <a:extLst>
                <a:ext uri="{FF2B5EF4-FFF2-40B4-BE49-F238E27FC236}">
                  <a16:creationId xmlns:a16="http://schemas.microsoft.com/office/drawing/2014/main" id="{7E613910-85E3-0091-0024-AEB3BBCC8FB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048066" y="1714448"/>
              <a:ext cx="381000" cy="381000"/>
            </a:xfrm>
            <a:prstGeom prst="rect">
              <a:avLst/>
            </a:prstGeom>
          </p:spPr>
        </p:pic>
      </p:grpSp>
      <p:sp>
        <p:nvSpPr>
          <p:cNvPr id="24" name="Rectangle 23">
            <a:extLst>
              <a:ext uri="{FF2B5EF4-FFF2-40B4-BE49-F238E27FC236}">
                <a16:creationId xmlns:a16="http://schemas.microsoft.com/office/drawing/2014/main" id="{D27EB6B8-4191-DEC1-1ACB-DAF61DFFA7C8}"/>
              </a:ext>
            </a:extLst>
          </p:cNvPr>
          <p:cNvSpPr/>
          <p:nvPr/>
        </p:nvSpPr>
        <p:spPr>
          <a:xfrm>
            <a:off x="4906379" y="2574658"/>
            <a:ext cx="1282729" cy="762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mazon Ember Display"/>
                <a:ea typeface="+mn-ea"/>
                <a:cs typeface="+mn-cs"/>
              </a:rPr>
              <a:t>LangChain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400" b="1" dirty="0">
                <a:solidFill>
                  <a:prstClr val="black"/>
                </a:solidFill>
                <a:latin typeface="Amazon Ember Display"/>
              </a:rPr>
              <a:t>App</a:t>
            </a:r>
            <a:endParaRPr lang="en-US" altLang="ko-KR" sz="1200" b="1" dirty="0">
              <a:solidFill>
                <a:prstClr val="black"/>
              </a:solidFill>
              <a:latin typeface="Amazon Ember Display"/>
            </a:endParaRPr>
          </a:p>
        </p:txBody>
      </p:sp>
      <p:sp>
        <p:nvSpPr>
          <p:cNvPr id="25" name="TextBox 20">
            <a:extLst>
              <a:ext uri="{FF2B5EF4-FFF2-40B4-BE49-F238E27FC236}">
                <a16:creationId xmlns:a16="http://schemas.microsoft.com/office/drawing/2014/main" id="{AEB43929-8A8B-8B73-A6BD-3D971B525B3B}"/>
              </a:ext>
            </a:extLst>
          </p:cNvPr>
          <p:cNvSpPr txBox="1">
            <a:spLocks noChangeArrowheads="1"/>
          </p:cNvSpPr>
          <p:nvPr/>
        </p:nvSpPr>
        <p:spPr bwMode="auto">
          <a:xfrm>
            <a:off x="7289310" y="2984152"/>
            <a:ext cx="112968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Amazon Bedrock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100" dirty="0">
                <a:solidFill>
                  <a:prstClr val="white"/>
                </a:solidFill>
                <a:latin typeface="Arial" panose="020B0604020202020204" pitchFamily="34" charset="0"/>
                <a:ea typeface="Amazon Ember" panose="020B0603020204020204" pitchFamily="34" charset="0"/>
                <a:cs typeface="Arial" panose="020B0604020202020204" pitchFamily="34" charset="0"/>
              </a:rPr>
              <a:t>(Claude)</a:t>
            </a:r>
            <a:endParaRPr kumimoji="0" lang="en-US" altLang="en-US" sz="110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28">
            <a:extLst>
              <a:ext uri="{FF2B5EF4-FFF2-40B4-BE49-F238E27FC236}">
                <a16:creationId xmlns:a16="http://schemas.microsoft.com/office/drawing/2014/main" id="{4959FBBD-1179-82F8-0A83-170F6E05C5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429" y="25333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34">
            <a:extLst>
              <a:ext uri="{FF2B5EF4-FFF2-40B4-BE49-F238E27FC236}">
                <a16:creationId xmlns:a16="http://schemas.microsoft.com/office/drawing/2014/main" id="{195011E2-80FB-FBE4-EC1B-FB473B96527A}"/>
              </a:ext>
            </a:extLst>
          </p:cNvPr>
          <p:cNvGrpSpPr/>
          <p:nvPr/>
        </p:nvGrpSpPr>
        <p:grpSpPr>
          <a:xfrm>
            <a:off x="6337696" y="2539949"/>
            <a:ext cx="1009092" cy="134025"/>
            <a:chOff x="2619853" y="3029627"/>
            <a:chExt cx="391248" cy="281408"/>
          </a:xfrm>
        </p:grpSpPr>
        <p:cxnSp>
          <p:nvCxnSpPr>
            <p:cNvPr id="36" name="Straight Arrow Connector 35">
              <a:extLst>
                <a:ext uri="{FF2B5EF4-FFF2-40B4-BE49-F238E27FC236}">
                  <a16:creationId xmlns:a16="http://schemas.microsoft.com/office/drawing/2014/main" id="{E0A2E2C0-64F4-76B6-CA8A-C2FF45017699}"/>
                </a:ext>
              </a:extLst>
            </p:cNvPr>
            <p:cNvCxnSpPr>
              <a:cxnSpLocks/>
            </p:cNvCxnSpPr>
            <p:nvPr/>
          </p:nvCxnSpPr>
          <p:spPr>
            <a:xfrm>
              <a:off x="2619854" y="3029627"/>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C10234B-3FEA-BC9F-AB7C-FE95BBBA80D6}"/>
                </a:ext>
              </a:extLst>
            </p:cNvPr>
            <p:cNvCxnSpPr>
              <a:cxnSpLocks/>
            </p:cNvCxnSpPr>
            <p:nvPr/>
          </p:nvCxnSpPr>
          <p:spPr>
            <a:xfrm flipH="1">
              <a:off x="2619853" y="3311034"/>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EB9153A-813E-E072-2D93-BD03BF592DD9}"/>
              </a:ext>
            </a:extLst>
          </p:cNvPr>
          <p:cNvGrpSpPr/>
          <p:nvPr/>
        </p:nvGrpSpPr>
        <p:grpSpPr>
          <a:xfrm rot="16200000" flipV="1">
            <a:off x="5339227" y="3575097"/>
            <a:ext cx="450216" cy="281408"/>
            <a:chOff x="2619853" y="3029627"/>
            <a:chExt cx="391248" cy="281408"/>
          </a:xfrm>
        </p:grpSpPr>
        <p:cxnSp>
          <p:nvCxnSpPr>
            <p:cNvPr id="39" name="Straight Arrow Connector 38">
              <a:extLst>
                <a:ext uri="{FF2B5EF4-FFF2-40B4-BE49-F238E27FC236}">
                  <a16:creationId xmlns:a16="http://schemas.microsoft.com/office/drawing/2014/main" id="{49ED070C-ECB2-CEA2-ABBE-91D819957F8F}"/>
                </a:ext>
              </a:extLst>
            </p:cNvPr>
            <p:cNvCxnSpPr>
              <a:cxnSpLocks/>
            </p:cNvCxnSpPr>
            <p:nvPr/>
          </p:nvCxnSpPr>
          <p:spPr>
            <a:xfrm>
              <a:off x="2619854" y="3029627"/>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070D256-A745-9D69-87D8-5D328FCE14C3}"/>
                </a:ext>
              </a:extLst>
            </p:cNvPr>
            <p:cNvCxnSpPr>
              <a:cxnSpLocks/>
            </p:cNvCxnSpPr>
            <p:nvPr/>
          </p:nvCxnSpPr>
          <p:spPr>
            <a:xfrm flipH="1">
              <a:off x="2619853" y="3311034"/>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549226D6-605A-38A8-6F2B-671CFF497734}"/>
              </a:ext>
            </a:extLst>
          </p:cNvPr>
          <p:cNvSpPr txBox="1"/>
          <p:nvPr/>
        </p:nvSpPr>
        <p:spPr>
          <a:xfrm>
            <a:off x="463320" y="986194"/>
            <a:ext cx="6273517" cy="338554"/>
          </a:xfrm>
          <a:prstGeom prst="rect">
            <a:avLst/>
          </a:prstGeom>
          <a:noFill/>
        </p:spPr>
        <p:txBody>
          <a:bodyPr wrap="square" lIns="0" rIns="0" rtlCol="0">
            <a:spAutoFit/>
          </a:bodyPr>
          <a:lstStyle/>
          <a:p>
            <a:pPr algn="ctr"/>
            <a:r>
              <a:rPr lang="ko-KR" altLang="en-US" sz="1600" b="1" dirty="0"/>
              <a:t>* 검색 및 결과 추출을 위한 </a:t>
            </a:r>
            <a:r>
              <a:rPr lang="en-US" altLang="ko-KR" sz="1600" b="1" dirty="0"/>
              <a:t>Semantic </a:t>
            </a:r>
            <a:r>
              <a:rPr lang="ko-KR" altLang="en-US" sz="1600" b="1" dirty="0"/>
              <a:t>검색에 </a:t>
            </a:r>
            <a:r>
              <a:rPr lang="en-US" altLang="ko-KR" sz="1600" b="1" dirty="0"/>
              <a:t>Amazon Kendra </a:t>
            </a:r>
            <a:r>
              <a:rPr lang="ko-KR" altLang="en-US" sz="1600" b="1" dirty="0"/>
              <a:t>이용</a:t>
            </a:r>
            <a:endParaRPr lang="en-US" sz="1600" b="1" dirty="0"/>
          </a:p>
        </p:txBody>
      </p:sp>
      <p:grpSp>
        <p:nvGrpSpPr>
          <p:cNvPr id="4" name="Group 3">
            <a:extLst>
              <a:ext uri="{FF2B5EF4-FFF2-40B4-BE49-F238E27FC236}">
                <a16:creationId xmlns:a16="http://schemas.microsoft.com/office/drawing/2014/main" id="{4A248E7C-A3EE-672E-609B-7C08BEEFFC14}"/>
              </a:ext>
            </a:extLst>
          </p:cNvPr>
          <p:cNvGrpSpPr/>
          <p:nvPr/>
        </p:nvGrpSpPr>
        <p:grpSpPr>
          <a:xfrm>
            <a:off x="3642800" y="2849798"/>
            <a:ext cx="959317" cy="281408"/>
            <a:chOff x="2619853" y="3029627"/>
            <a:chExt cx="391248" cy="281408"/>
          </a:xfrm>
        </p:grpSpPr>
        <p:cxnSp>
          <p:nvCxnSpPr>
            <p:cNvPr id="10" name="Straight Arrow Connector 9">
              <a:extLst>
                <a:ext uri="{FF2B5EF4-FFF2-40B4-BE49-F238E27FC236}">
                  <a16:creationId xmlns:a16="http://schemas.microsoft.com/office/drawing/2014/main" id="{1C261307-07CE-CA27-464F-52ED0A8D96E4}"/>
                </a:ext>
              </a:extLst>
            </p:cNvPr>
            <p:cNvCxnSpPr>
              <a:cxnSpLocks/>
            </p:cNvCxnSpPr>
            <p:nvPr/>
          </p:nvCxnSpPr>
          <p:spPr>
            <a:xfrm>
              <a:off x="2619854" y="3029627"/>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229A87-FBA1-8283-DCB5-6E7060687AFB}"/>
                </a:ext>
              </a:extLst>
            </p:cNvPr>
            <p:cNvCxnSpPr>
              <a:cxnSpLocks/>
            </p:cNvCxnSpPr>
            <p:nvPr/>
          </p:nvCxnSpPr>
          <p:spPr>
            <a:xfrm flipH="1">
              <a:off x="2619853" y="3311034"/>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92D11C72-7557-3E56-5271-7921A584C994}"/>
              </a:ext>
            </a:extLst>
          </p:cNvPr>
          <p:cNvSpPr txBox="1"/>
          <p:nvPr/>
        </p:nvSpPr>
        <p:spPr>
          <a:xfrm>
            <a:off x="4588561" y="3607126"/>
            <a:ext cx="815126" cy="261610"/>
          </a:xfrm>
          <a:prstGeom prst="rect">
            <a:avLst/>
          </a:prstGeom>
          <a:noFill/>
        </p:spPr>
        <p:txBody>
          <a:bodyPr wrap="square" lIns="0" rIns="0" rtlCol="0">
            <a:spAutoFit/>
          </a:bodyPr>
          <a:lstStyle/>
          <a:p>
            <a:pPr algn="ctr"/>
            <a:r>
              <a:rPr lang="en-US" altLang="ko-KR" sz="1050" b="1" dirty="0"/>
              <a:t>SQL</a:t>
            </a:r>
            <a:endParaRPr lang="en-US" sz="1050" b="1" dirty="0"/>
          </a:p>
        </p:txBody>
      </p:sp>
      <p:sp>
        <p:nvSpPr>
          <p:cNvPr id="13" name="TextBox 12">
            <a:extLst>
              <a:ext uri="{FF2B5EF4-FFF2-40B4-BE49-F238E27FC236}">
                <a16:creationId xmlns:a16="http://schemas.microsoft.com/office/drawing/2014/main" id="{C59D6312-7A8E-D037-EF48-1368C8FD820A}"/>
              </a:ext>
            </a:extLst>
          </p:cNvPr>
          <p:cNvSpPr txBox="1"/>
          <p:nvPr/>
        </p:nvSpPr>
        <p:spPr>
          <a:xfrm>
            <a:off x="5726358" y="3607126"/>
            <a:ext cx="815126" cy="261610"/>
          </a:xfrm>
          <a:prstGeom prst="rect">
            <a:avLst/>
          </a:prstGeom>
          <a:noFill/>
        </p:spPr>
        <p:txBody>
          <a:bodyPr wrap="square" lIns="0" rIns="0" rtlCol="0">
            <a:spAutoFit/>
          </a:bodyPr>
          <a:lstStyle/>
          <a:p>
            <a:pPr algn="ctr"/>
            <a:r>
              <a:rPr lang="en-US" sz="1050" b="1" dirty="0"/>
              <a:t>Result</a:t>
            </a:r>
          </a:p>
        </p:txBody>
      </p:sp>
      <p:sp>
        <p:nvSpPr>
          <p:cNvPr id="14" name="TextBox 13">
            <a:extLst>
              <a:ext uri="{FF2B5EF4-FFF2-40B4-BE49-F238E27FC236}">
                <a16:creationId xmlns:a16="http://schemas.microsoft.com/office/drawing/2014/main" id="{F360A1B6-1BEC-8E7A-A943-56EC3E78D187}"/>
              </a:ext>
            </a:extLst>
          </p:cNvPr>
          <p:cNvSpPr txBox="1"/>
          <p:nvPr/>
        </p:nvSpPr>
        <p:spPr>
          <a:xfrm>
            <a:off x="6383076" y="2255802"/>
            <a:ext cx="895984" cy="246221"/>
          </a:xfrm>
          <a:prstGeom prst="rect">
            <a:avLst/>
          </a:prstGeom>
          <a:noFill/>
        </p:spPr>
        <p:txBody>
          <a:bodyPr wrap="square" lIns="0" rIns="0" rtlCol="0">
            <a:spAutoFit/>
          </a:bodyPr>
          <a:lstStyle/>
          <a:p>
            <a:pPr algn="ctr"/>
            <a:r>
              <a:rPr lang="ko-KR" altLang="en-US" sz="1000" b="1" dirty="0"/>
              <a:t>질문</a:t>
            </a:r>
            <a:r>
              <a:rPr lang="en-US" altLang="ko-KR" sz="1000" b="1" dirty="0"/>
              <a:t> +</a:t>
            </a:r>
            <a:r>
              <a:rPr lang="ko-KR" altLang="en-US" sz="1000" b="1" dirty="0"/>
              <a:t> </a:t>
            </a:r>
            <a:r>
              <a:rPr lang="en-US" altLang="ko-KR" sz="1000" b="1" dirty="0"/>
              <a:t>Schema</a:t>
            </a:r>
            <a:endParaRPr lang="en-US" sz="1000" b="1" dirty="0"/>
          </a:p>
        </p:txBody>
      </p:sp>
      <p:sp>
        <p:nvSpPr>
          <p:cNvPr id="15" name="TextBox 14">
            <a:extLst>
              <a:ext uri="{FF2B5EF4-FFF2-40B4-BE49-F238E27FC236}">
                <a16:creationId xmlns:a16="http://schemas.microsoft.com/office/drawing/2014/main" id="{EC436F17-1725-3E56-3F21-64E84B98EDCD}"/>
              </a:ext>
            </a:extLst>
          </p:cNvPr>
          <p:cNvSpPr txBox="1"/>
          <p:nvPr/>
        </p:nvSpPr>
        <p:spPr>
          <a:xfrm>
            <a:off x="6434552" y="3309065"/>
            <a:ext cx="815126" cy="253916"/>
          </a:xfrm>
          <a:prstGeom prst="rect">
            <a:avLst/>
          </a:prstGeom>
          <a:noFill/>
        </p:spPr>
        <p:txBody>
          <a:bodyPr wrap="square" lIns="0" rIns="0" rtlCol="0">
            <a:spAutoFit/>
          </a:bodyPr>
          <a:lstStyle/>
          <a:p>
            <a:pPr algn="ctr"/>
            <a:r>
              <a:rPr lang="ko-KR" altLang="en-US" sz="1050" b="1" dirty="0"/>
              <a:t>답변</a:t>
            </a:r>
            <a:endParaRPr lang="en-US" sz="1050" b="1" dirty="0"/>
          </a:p>
        </p:txBody>
      </p:sp>
      <p:sp>
        <p:nvSpPr>
          <p:cNvPr id="3" name="Multidocument 2">
            <a:extLst>
              <a:ext uri="{FF2B5EF4-FFF2-40B4-BE49-F238E27FC236}">
                <a16:creationId xmlns:a16="http://schemas.microsoft.com/office/drawing/2014/main" id="{4B393582-8ED7-89A2-CE18-7C7DED2A073E}"/>
              </a:ext>
            </a:extLst>
          </p:cNvPr>
          <p:cNvSpPr/>
          <p:nvPr/>
        </p:nvSpPr>
        <p:spPr>
          <a:xfrm>
            <a:off x="7198202" y="4050485"/>
            <a:ext cx="1146051" cy="762000"/>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050" dirty="0"/>
              <a:t>CSVs</a:t>
            </a:r>
          </a:p>
        </p:txBody>
      </p:sp>
      <p:sp>
        <p:nvSpPr>
          <p:cNvPr id="16" name="TextBox 15">
            <a:extLst>
              <a:ext uri="{FF2B5EF4-FFF2-40B4-BE49-F238E27FC236}">
                <a16:creationId xmlns:a16="http://schemas.microsoft.com/office/drawing/2014/main" id="{6AEB8D5D-9197-310B-12B4-A1C2C462CBD6}"/>
              </a:ext>
            </a:extLst>
          </p:cNvPr>
          <p:cNvSpPr txBox="1"/>
          <p:nvPr/>
        </p:nvSpPr>
        <p:spPr>
          <a:xfrm>
            <a:off x="3711537" y="2516725"/>
            <a:ext cx="815126" cy="261610"/>
          </a:xfrm>
          <a:prstGeom prst="rect">
            <a:avLst/>
          </a:prstGeom>
          <a:noFill/>
        </p:spPr>
        <p:txBody>
          <a:bodyPr wrap="square" lIns="0" rIns="0" rtlCol="0">
            <a:spAutoFit/>
          </a:bodyPr>
          <a:lstStyle/>
          <a:p>
            <a:pPr algn="ctr"/>
            <a:r>
              <a:rPr lang="ko-KR" altLang="en-US" sz="1050" b="1" dirty="0"/>
              <a:t>질문</a:t>
            </a:r>
            <a:endParaRPr lang="en-US" sz="1050" b="1" dirty="0"/>
          </a:p>
        </p:txBody>
      </p:sp>
      <p:sp>
        <p:nvSpPr>
          <p:cNvPr id="17" name="TextBox 16">
            <a:extLst>
              <a:ext uri="{FF2B5EF4-FFF2-40B4-BE49-F238E27FC236}">
                <a16:creationId xmlns:a16="http://schemas.microsoft.com/office/drawing/2014/main" id="{AB49E302-FCED-EF5D-091A-CAA8301D325A}"/>
              </a:ext>
            </a:extLst>
          </p:cNvPr>
          <p:cNvSpPr txBox="1"/>
          <p:nvPr/>
        </p:nvSpPr>
        <p:spPr>
          <a:xfrm>
            <a:off x="3730798" y="3205301"/>
            <a:ext cx="815126" cy="253916"/>
          </a:xfrm>
          <a:prstGeom prst="rect">
            <a:avLst/>
          </a:prstGeom>
          <a:noFill/>
        </p:spPr>
        <p:txBody>
          <a:bodyPr wrap="square" lIns="0" rIns="0" rtlCol="0">
            <a:spAutoFit/>
          </a:bodyPr>
          <a:lstStyle/>
          <a:p>
            <a:pPr algn="ctr"/>
            <a:r>
              <a:rPr lang="ko-KR" altLang="en-US" sz="1050" b="1" dirty="0"/>
              <a:t>답변</a:t>
            </a:r>
            <a:endParaRPr lang="en-US" sz="1050" b="1" dirty="0"/>
          </a:p>
        </p:txBody>
      </p:sp>
      <p:sp>
        <p:nvSpPr>
          <p:cNvPr id="18" name="Can 17">
            <a:extLst>
              <a:ext uri="{FF2B5EF4-FFF2-40B4-BE49-F238E27FC236}">
                <a16:creationId xmlns:a16="http://schemas.microsoft.com/office/drawing/2014/main" id="{BCF4730D-0F0E-C933-2F92-8C994491C901}"/>
              </a:ext>
            </a:extLst>
          </p:cNvPr>
          <p:cNvSpPr/>
          <p:nvPr/>
        </p:nvSpPr>
        <p:spPr>
          <a:xfrm>
            <a:off x="5030235" y="4087306"/>
            <a:ext cx="1084619" cy="762000"/>
          </a:xfrm>
          <a:prstGeom prst="can">
            <a:avLst/>
          </a:prstGeom>
          <a:noFill/>
          <a:ln w="28575">
            <a:solidFill>
              <a:schemeClr val="tx2">
                <a:alpha val="24390"/>
              </a:schemeClr>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defTabSz="914363"/>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Tables</a:t>
            </a:r>
            <a:endParaRPr lang="en-OM"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9" name="Straight Arrow Connector 18">
            <a:extLst>
              <a:ext uri="{FF2B5EF4-FFF2-40B4-BE49-F238E27FC236}">
                <a16:creationId xmlns:a16="http://schemas.microsoft.com/office/drawing/2014/main" id="{21E252B6-AAB3-6BE1-E1FC-CE30F3370216}"/>
              </a:ext>
            </a:extLst>
          </p:cNvPr>
          <p:cNvCxnSpPr>
            <a:cxnSpLocks/>
          </p:cNvCxnSpPr>
          <p:nvPr/>
        </p:nvCxnSpPr>
        <p:spPr>
          <a:xfrm flipH="1">
            <a:off x="6189108" y="4470969"/>
            <a:ext cx="862141" cy="0"/>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250D9A0-29E9-579D-2D41-1AD825AC488B}"/>
              </a:ext>
            </a:extLst>
          </p:cNvPr>
          <p:cNvGrpSpPr/>
          <p:nvPr/>
        </p:nvGrpSpPr>
        <p:grpSpPr>
          <a:xfrm>
            <a:off x="6328233" y="3170113"/>
            <a:ext cx="1009092" cy="134025"/>
            <a:chOff x="2619853" y="3029627"/>
            <a:chExt cx="391248" cy="281408"/>
          </a:xfrm>
        </p:grpSpPr>
        <p:cxnSp>
          <p:nvCxnSpPr>
            <p:cNvPr id="20" name="Straight Arrow Connector 19">
              <a:extLst>
                <a:ext uri="{FF2B5EF4-FFF2-40B4-BE49-F238E27FC236}">
                  <a16:creationId xmlns:a16="http://schemas.microsoft.com/office/drawing/2014/main" id="{767E40DE-EB51-A991-F021-98EAB2705A47}"/>
                </a:ext>
              </a:extLst>
            </p:cNvPr>
            <p:cNvCxnSpPr>
              <a:cxnSpLocks/>
            </p:cNvCxnSpPr>
            <p:nvPr/>
          </p:nvCxnSpPr>
          <p:spPr>
            <a:xfrm>
              <a:off x="2619854" y="3029627"/>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9BCEA7-0C7F-25C0-086E-FD9F645EC801}"/>
                </a:ext>
              </a:extLst>
            </p:cNvPr>
            <p:cNvCxnSpPr>
              <a:cxnSpLocks/>
            </p:cNvCxnSpPr>
            <p:nvPr/>
          </p:nvCxnSpPr>
          <p:spPr>
            <a:xfrm flipH="1">
              <a:off x="2619853" y="3311034"/>
              <a:ext cx="391247" cy="1"/>
            </a:xfrm>
            <a:prstGeom prst="straightConnector1">
              <a:avLst/>
            </a:prstGeom>
            <a:ln w="19050" cap="rnd">
              <a:solidFill>
                <a:schemeClr val="tx1"/>
              </a:solidFill>
              <a:round/>
              <a:tailEnd type="arrow" w="med" len="sm"/>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6EE9176-9A53-AEF4-7EAF-FB9C74647CD8}"/>
              </a:ext>
            </a:extLst>
          </p:cNvPr>
          <p:cNvSpPr txBox="1"/>
          <p:nvPr/>
        </p:nvSpPr>
        <p:spPr>
          <a:xfrm>
            <a:off x="6373510" y="2672485"/>
            <a:ext cx="895984" cy="253916"/>
          </a:xfrm>
          <a:prstGeom prst="rect">
            <a:avLst/>
          </a:prstGeom>
          <a:noFill/>
        </p:spPr>
        <p:txBody>
          <a:bodyPr wrap="square" lIns="0" rIns="0" rtlCol="0">
            <a:spAutoFit/>
          </a:bodyPr>
          <a:lstStyle/>
          <a:p>
            <a:pPr algn="ctr"/>
            <a:r>
              <a:rPr lang="en-US" sz="1050" b="1" dirty="0"/>
              <a:t>SQL</a:t>
            </a:r>
          </a:p>
        </p:txBody>
      </p:sp>
      <p:sp>
        <p:nvSpPr>
          <p:cNvPr id="30" name="TextBox 29">
            <a:extLst>
              <a:ext uri="{FF2B5EF4-FFF2-40B4-BE49-F238E27FC236}">
                <a16:creationId xmlns:a16="http://schemas.microsoft.com/office/drawing/2014/main" id="{594774A7-50F3-99D1-38A1-A207026DF7F4}"/>
              </a:ext>
            </a:extLst>
          </p:cNvPr>
          <p:cNvSpPr txBox="1"/>
          <p:nvPr/>
        </p:nvSpPr>
        <p:spPr>
          <a:xfrm>
            <a:off x="6424331" y="2929052"/>
            <a:ext cx="815126" cy="253916"/>
          </a:xfrm>
          <a:prstGeom prst="rect">
            <a:avLst/>
          </a:prstGeom>
          <a:noFill/>
        </p:spPr>
        <p:txBody>
          <a:bodyPr wrap="square" lIns="0" rIns="0" rtlCol="0">
            <a:spAutoFit/>
          </a:bodyPr>
          <a:lstStyle/>
          <a:p>
            <a:pPr algn="ctr"/>
            <a:r>
              <a:rPr lang="en-US" altLang="ko-KR" sz="1050" b="1" dirty="0"/>
              <a:t>Result</a:t>
            </a:r>
            <a:endParaRPr lang="en-US" sz="1050" b="1" dirty="0"/>
          </a:p>
        </p:txBody>
      </p:sp>
    </p:spTree>
    <p:extLst>
      <p:ext uri="{BB962C8B-B14F-4D97-AF65-F5344CB8AC3E}">
        <p14:creationId xmlns:p14="http://schemas.microsoft.com/office/powerpoint/2010/main" val="12174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946E-5506-71AF-5A31-6AE06CFE1C46}"/>
              </a:ext>
            </a:extLst>
          </p:cNvPr>
          <p:cNvSpPr>
            <a:spLocks noGrp="1"/>
          </p:cNvSpPr>
          <p:nvPr>
            <p:ph type="title"/>
          </p:nvPr>
        </p:nvSpPr>
        <p:spPr/>
        <p:txBody>
          <a:bodyPr/>
          <a:lstStyle/>
          <a:p>
            <a:endParaRPr lang="en-KR"/>
          </a:p>
        </p:txBody>
      </p:sp>
      <p:sp>
        <p:nvSpPr>
          <p:cNvPr id="3" name="Text Placeholder 2">
            <a:extLst>
              <a:ext uri="{FF2B5EF4-FFF2-40B4-BE49-F238E27FC236}">
                <a16:creationId xmlns:a16="http://schemas.microsoft.com/office/drawing/2014/main" id="{ADEC29A7-BDBE-CC41-36A5-86FC6A3A7528}"/>
              </a:ext>
            </a:extLst>
          </p:cNvPr>
          <p:cNvSpPr>
            <a:spLocks noGrp="1"/>
          </p:cNvSpPr>
          <p:nvPr>
            <p:ph type="body" sz="quarter" idx="10"/>
          </p:nvPr>
        </p:nvSpPr>
        <p:spPr/>
        <p:txBody>
          <a:bodyPr/>
          <a:lstStyle/>
          <a:p>
            <a:endParaRPr lang="en-KR"/>
          </a:p>
        </p:txBody>
      </p:sp>
      <p:sp>
        <p:nvSpPr>
          <p:cNvPr id="4" name="Slide Number Placeholder 3">
            <a:extLst>
              <a:ext uri="{FF2B5EF4-FFF2-40B4-BE49-F238E27FC236}">
                <a16:creationId xmlns:a16="http://schemas.microsoft.com/office/drawing/2014/main" id="{E6EABCAA-67FC-1C36-480F-2A3FFF550482}"/>
              </a:ext>
            </a:extLst>
          </p:cNvPr>
          <p:cNvSpPr>
            <a:spLocks noGrp="1"/>
          </p:cNvSpPr>
          <p:nvPr>
            <p:ph type="sldNum" sz="quarter" idx="13"/>
          </p:nvPr>
        </p:nvSpPr>
        <p:spPr/>
        <p:txBody>
          <a:bodyPr/>
          <a:lstStyle/>
          <a:p>
            <a:fld id="{EB4B8DE2-A4E8-46E4-8BBF-D75455EFF32C}" type="slidenum">
              <a:rPr lang="en-US" smtClean="0"/>
              <a:pPr/>
              <a:t>6</a:t>
            </a:fld>
            <a:endParaRPr lang="en-US" dirty="0"/>
          </a:p>
        </p:txBody>
      </p:sp>
      <p:pic>
        <p:nvPicPr>
          <p:cNvPr id="5" name="Picture 4">
            <a:extLst>
              <a:ext uri="{FF2B5EF4-FFF2-40B4-BE49-F238E27FC236}">
                <a16:creationId xmlns:a16="http://schemas.microsoft.com/office/drawing/2014/main" id="{781A2A13-2165-BAA4-2708-4DFC1FED87A2}"/>
              </a:ext>
            </a:extLst>
          </p:cNvPr>
          <p:cNvPicPr>
            <a:picLocks noChangeAspect="1"/>
          </p:cNvPicPr>
          <p:nvPr/>
        </p:nvPicPr>
        <p:blipFill>
          <a:blip r:embed="rId2"/>
          <a:stretch>
            <a:fillRect/>
          </a:stretch>
        </p:blipFill>
        <p:spPr>
          <a:xfrm>
            <a:off x="2209800" y="2243039"/>
            <a:ext cx="7772400" cy="2371922"/>
          </a:xfrm>
          <a:prstGeom prst="rect">
            <a:avLst/>
          </a:prstGeom>
        </p:spPr>
      </p:pic>
      <p:sp>
        <p:nvSpPr>
          <p:cNvPr id="6" name="Rectangle 5">
            <a:extLst>
              <a:ext uri="{FF2B5EF4-FFF2-40B4-BE49-F238E27FC236}">
                <a16:creationId xmlns:a16="http://schemas.microsoft.com/office/drawing/2014/main" id="{D215C3AA-291C-0959-4CF0-E89A3C35EBC5}"/>
              </a:ext>
            </a:extLst>
          </p:cNvPr>
          <p:cNvSpPr/>
          <p:nvPr/>
        </p:nvSpPr>
        <p:spPr>
          <a:xfrm>
            <a:off x="7624231" y="2508384"/>
            <a:ext cx="2357969" cy="246120"/>
          </a:xfrm>
          <a:prstGeom prst="rect">
            <a:avLst/>
          </a:prstGeom>
          <a:pattFill prst="pct40">
            <a:fgClr>
              <a:srgbClr val="0070C0"/>
            </a:fgClr>
            <a:bgClr>
              <a:schemeClr val="bg1"/>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BE5790F2-17B2-0967-127C-E66B0802D208}"/>
              </a:ext>
            </a:extLst>
          </p:cNvPr>
          <p:cNvSpPr/>
          <p:nvPr/>
        </p:nvSpPr>
        <p:spPr>
          <a:xfrm>
            <a:off x="3329759" y="2510063"/>
            <a:ext cx="3561929" cy="2461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9314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1F7F78-2C02-BFE8-D92F-583686C82564}"/>
              </a:ext>
            </a:extLst>
          </p:cNvPr>
          <p:cNvSpPr>
            <a:spLocks noGrp="1"/>
          </p:cNvSpPr>
          <p:nvPr>
            <p:ph type="sldNum" sz="quarter" idx="13"/>
          </p:nvPr>
        </p:nvSpPr>
        <p:spPr/>
        <p:txBody>
          <a:bodyPr/>
          <a:lstStyle/>
          <a:p>
            <a:fld id="{EB4B8DE2-A4E8-46E4-8BBF-D75455EFF32C}" type="slidenum">
              <a:rPr lang="en-US" smtClean="0"/>
              <a:pPr/>
              <a:t>7</a:t>
            </a:fld>
            <a:endParaRPr lang="en-US" dirty="0"/>
          </a:p>
        </p:txBody>
      </p:sp>
      <p:pic>
        <p:nvPicPr>
          <p:cNvPr id="5" name="Picture 4">
            <a:extLst>
              <a:ext uri="{FF2B5EF4-FFF2-40B4-BE49-F238E27FC236}">
                <a16:creationId xmlns:a16="http://schemas.microsoft.com/office/drawing/2014/main" id="{897C091F-589F-D1AE-FD2E-0FEDAA7A167A}"/>
              </a:ext>
            </a:extLst>
          </p:cNvPr>
          <p:cNvPicPr>
            <a:picLocks noChangeAspect="1"/>
          </p:cNvPicPr>
          <p:nvPr/>
        </p:nvPicPr>
        <p:blipFill>
          <a:blip r:embed="rId2"/>
          <a:stretch>
            <a:fillRect/>
          </a:stretch>
        </p:blipFill>
        <p:spPr>
          <a:xfrm>
            <a:off x="2120900" y="838200"/>
            <a:ext cx="7772400" cy="5181600"/>
          </a:xfrm>
          <a:prstGeom prst="rect">
            <a:avLst/>
          </a:prstGeom>
        </p:spPr>
      </p:pic>
      <p:sp>
        <p:nvSpPr>
          <p:cNvPr id="6" name="Rectangle 5">
            <a:extLst>
              <a:ext uri="{FF2B5EF4-FFF2-40B4-BE49-F238E27FC236}">
                <a16:creationId xmlns:a16="http://schemas.microsoft.com/office/drawing/2014/main" id="{83C8BCA2-1E39-5A21-05C8-C0398DC7F61F}"/>
              </a:ext>
            </a:extLst>
          </p:cNvPr>
          <p:cNvSpPr/>
          <p:nvPr/>
        </p:nvSpPr>
        <p:spPr>
          <a:xfrm>
            <a:off x="6057900" y="3856262"/>
            <a:ext cx="3561929" cy="4109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9526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DEE1BE-124A-F062-8804-4DC8694FFE61}"/>
              </a:ext>
            </a:extLst>
          </p:cNvPr>
          <p:cNvSpPr>
            <a:spLocks noGrp="1"/>
          </p:cNvSpPr>
          <p:nvPr>
            <p:ph type="sldNum" sz="quarter" idx="13"/>
          </p:nvPr>
        </p:nvSpPr>
        <p:spPr/>
        <p:txBody>
          <a:bodyPr/>
          <a:lstStyle/>
          <a:p>
            <a:fld id="{EB4B8DE2-A4E8-46E4-8BBF-D75455EFF32C}" type="slidenum">
              <a:rPr lang="en-US" smtClean="0"/>
              <a:pPr/>
              <a:t>8</a:t>
            </a:fld>
            <a:endParaRPr lang="en-US" dirty="0"/>
          </a:p>
        </p:txBody>
      </p:sp>
      <p:pic>
        <p:nvPicPr>
          <p:cNvPr id="5" name="Picture 4">
            <a:extLst>
              <a:ext uri="{FF2B5EF4-FFF2-40B4-BE49-F238E27FC236}">
                <a16:creationId xmlns:a16="http://schemas.microsoft.com/office/drawing/2014/main" id="{82D0B7C1-4D34-0B92-A0AA-91F761949CC4}"/>
              </a:ext>
            </a:extLst>
          </p:cNvPr>
          <p:cNvPicPr>
            <a:picLocks noChangeAspect="1"/>
          </p:cNvPicPr>
          <p:nvPr/>
        </p:nvPicPr>
        <p:blipFill>
          <a:blip r:embed="rId2"/>
          <a:stretch>
            <a:fillRect/>
          </a:stretch>
        </p:blipFill>
        <p:spPr>
          <a:xfrm>
            <a:off x="2209800" y="549511"/>
            <a:ext cx="7772400" cy="5758977"/>
          </a:xfrm>
          <a:prstGeom prst="rect">
            <a:avLst/>
          </a:prstGeom>
        </p:spPr>
      </p:pic>
      <p:sp>
        <p:nvSpPr>
          <p:cNvPr id="6" name="Rectangle 5">
            <a:extLst>
              <a:ext uri="{FF2B5EF4-FFF2-40B4-BE49-F238E27FC236}">
                <a16:creationId xmlns:a16="http://schemas.microsoft.com/office/drawing/2014/main" id="{B5AA121A-0B38-E3DA-55C8-0E2CDB6AA507}"/>
              </a:ext>
            </a:extLst>
          </p:cNvPr>
          <p:cNvSpPr/>
          <p:nvPr/>
        </p:nvSpPr>
        <p:spPr>
          <a:xfrm>
            <a:off x="2425700" y="3263900"/>
            <a:ext cx="7302500" cy="25527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943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DEE1BE-124A-F062-8804-4DC8694FFE61}"/>
              </a:ext>
            </a:extLst>
          </p:cNvPr>
          <p:cNvSpPr>
            <a:spLocks noGrp="1"/>
          </p:cNvSpPr>
          <p:nvPr>
            <p:ph type="sldNum" sz="quarter" idx="13"/>
          </p:nvPr>
        </p:nvSpPr>
        <p:spPr/>
        <p:txBody>
          <a:bodyPr/>
          <a:lstStyle/>
          <a:p>
            <a:fld id="{EB4B8DE2-A4E8-46E4-8BBF-D75455EFF32C}" type="slidenum">
              <a:rPr lang="en-US" smtClean="0"/>
              <a:pPr/>
              <a:t>9</a:t>
            </a:fld>
            <a:endParaRPr lang="en-US" dirty="0"/>
          </a:p>
        </p:txBody>
      </p:sp>
      <p:pic>
        <p:nvPicPr>
          <p:cNvPr id="2" name="Picture 1">
            <a:extLst>
              <a:ext uri="{FF2B5EF4-FFF2-40B4-BE49-F238E27FC236}">
                <a16:creationId xmlns:a16="http://schemas.microsoft.com/office/drawing/2014/main" id="{18F5DD5E-357F-DE5A-6D3B-1A524E6255F5}"/>
              </a:ext>
            </a:extLst>
          </p:cNvPr>
          <p:cNvPicPr>
            <a:picLocks noChangeAspect="1"/>
          </p:cNvPicPr>
          <p:nvPr/>
        </p:nvPicPr>
        <p:blipFill>
          <a:blip r:embed="rId2"/>
          <a:stretch>
            <a:fillRect/>
          </a:stretch>
        </p:blipFill>
        <p:spPr>
          <a:xfrm>
            <a:off x="2209800" y="1044926"/>
            <a:ext cx="7772400" cy="1982524"/>
          </a:xfrm>
          <a:prstGeom prst="rect">
            <a:avLst/>
          </a:prstGeom>
        </p:spPr>
      </p:pic>
      <p:sp>
        <p:nvSpPr>
          <p:cNvPr id="7" name="TextBox 6">
            <a:extLst>
              <a:ext uri="{FF2B5EF4-FFF2-40B4-BE49-F238E27FC236}">
                <a16:creationId xmlns:a16="http://schemas.microsoft.com/office/drawing/2014/main" id="{7EBD55C4-E916-CF77-55DB-42B2CAAB7C70}"/>
              </a:ext>
            </a:extLst>
          </p:cNvPr>
          <p:cNvSpPr txBox="1"/>
          <p:nvPr/>
        </p:nvSpPr>
        <p:spPr>
          <a:xfrm>
            <a:off x="2495320" y="2362200"/>
            <a:ext cx="2000480" cy="338554"/>
          </a:xfrm>
          <a:prstGeom prst="rect">
            <a:avLst/>
          </a:prstGeom>
          <a:solidFill>
            <a:schemeClr val="tx1"/>
          </a:solidFill>
        </p:spPr>
        <p:txBody>
          <a:bodyPr wrap="square" lIns="0" rIns="0" rtlCol="0">
            <a:spAutoFit/>
          </a:bodyPr>
          <a:lstStyle/>
          <a:p>
            <a:pPr algn="ctr"/>
            <a:r>
              <a:rPr lang="en-US" sz="1600" b="1" dirty="0">
                <a:solidFill>
                  <a:schemeClr val="bg1"/>
                </a:solidFill>
              </a:rPr>
              <a:t>genai-workshop</a:t>
            </a:r>
          </a:p>
        </p:txBody>
      </p:sp>
      <p:sp>
        <p:nvSpPr>
          <p:cNvPr id="3" name="Rectangle 2">
            <a:extLst>
              <a:ext uri="{FF2B5EF4-FFF2-40B4-BE49-F238E27FC236}">
                <a16:creationId xmlns:a16="http://schemas.microsoft.com/office/drawing/2014/main" id="{038D975C-6682-6EA0-E8EE-035E2ADD58B7}"/>
              </a:ext>
            </a:extLst>
          </p:cNvPr>
          <p:cNvSpPr/>
          <p:nvPr/>
        </p:nvSpPr>
        <p:spPr>
          <a:xfrm>
            <a:off x="2463800" y="2362200"/>
            <a:ext cx="2032000" cy="3302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053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Custom 2">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ED1A93"/>
      </a:folHlink>
    </a:clrScheme>
    <a:fontScheme name="Custom 1">
      <a:majorFont>
        <a:latin typeface="Amazon Ember Display Display Heavy"/>
        <a:ea typeface=""/>
        <a:cs typeface=""/>
      </a:majorFont>
      <a:minorFont>
        <a:latin typeface="Amazon Ember Display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A7BC7DD3-F967-448A-B527-FB11097BB053}" vid="{F27473DA-0C38-428C-B536-725DB17A70F3}"/>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Display Heav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Display Heav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BAEAE2DD4ACA458D6D21ABF9C2B6B0" ma:contentTypeVersion="12" ma:contentTypeDescription="Create a new document." ma:contentTypeScope="" ma:versionID="387c8e2bce1f2383d3df6ec4dc73289d">
  <xsd:schema xmlns:xsd="http://www.w3.org/2001/XMLSchema" xmlns:xs="http://www.w3.org/2001/XMLSchema" xmlns:p="http://schemas.microsoft.com/office/2006/metadata/properties" xmlns:ns3="13528799-5e7f-48f3-aa1f-d754e4de1cd4" xmlns:ns4="1d6e2c97-88ef-48e2-80c0-01e6dd8615c2" targetNamespace="http://schemas.microsoft.com/office/2006/metadata/properties" ma:root="true" ma:fieldsID="bce7e55bd102275d6adee28e5d1ee688" ns3:_="" ns4:_="">
    <xsd:import namespace="13528799-5e7f-48f3-aa1f-d754e4de1cd4"/>
    <xsd:import namespace="1d6e2c97-88ef-48e2-80c0-01e6dd8615c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OCR"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528799-5e7f-48f3-aa1f-d754e4de1cd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6e2c97-88ef-48e2-80c0-01e6dd8615c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d6e2c97-88ef-48e2-80c0-01e6dd8615c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116295-694E-42D7-987C-E7B5054E6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528799-5e7f-48f3-aa1f-d754e4de1cd4"/>
    <ds:schemaRef ds:uri="1d6e2c97-88ef-48e2-80c0-01e6dd8615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8963B8-398D-48C8-B079-94F9BEF57F7E}">
  <ds:schemaRefs>
    <ds:schemaRef ds:uri="http://www.w3.org/XML/1998/namespace"/>
    <ds:schemaRef ds:uri="http://schemas.microsoft.com/office/2006/metadata/properties"/>
    <ds:schemaRef ds:uri="http://schemas.microsoft.com/office/2006/documentManagement/types"/>
    <ds:schemaRef ds:uri="http://purl.org/dc/dcmitype/"/>
    <ds:schemaRef ds:uri="13528799-5e7f-48f3-aa1f-d754e4de1cd4"/>
    <ds:schemaRef ds:uri="http://purl.org/dc/elements/1.1/"/>
    <ds:schemaRef ds:uri="1d6e2c97-88ef-48e2-80c0-01e6dd8615c2"/>
    <ds:schemaRef ds:uri="http://purl.org/dc/terms/"/>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BF840234-DDA4-455E-80EA-9987CED5B5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FCD Dark Template v1.7 (4)</Template>
  <TotalTime>44657</TotalTime>
  <Words>233</Words>
  <Application>Microsoft Macintosh PowerPoint</Application>
  <PresentationFormat>Widescreen</PresentationFormat>
  <Paragraphs>111</Paragraphs>
  <Slides>21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Lucida Console</vt:lpstr>
      <vt:lpstr>Wingdings</vt:lpstr>
      <vt:lpstr>Amazon Ember Display Display</vt:lpstr>
      <vt:lpstr>Amazon Ember Display Heavy</vt:lpstr>
      <vt:lpstr>Amazon Ember Display Display Heavy</vt:lpstr>
      <vt:lpstr>Amazon Ember Display</vt:lpstr>
      <vt:lpstr>Arial</vt:lpstr>
      <vt:lpstr>Amazon Ember</vt:lpstr>
      <vt:lpstr>AWS Confidential Dark</vt:lpstr>
      <vt:lpstr>PowerPoint Presentation</vt:lpstr>
      <vt:lpstr>RAG – Retrieval Augmented Generation</vt:lpstr>
      <vt:lpstr>RAG 솔루션의 아키텍처 구성</vt:lpstr>
      <vt:lpstr>PoC 제안</vt:lpstr>
      <vt:lpstr>PoC 제안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Gregory Greenidge</dc:creator>
  <cp:lastModifiedBy>HYUNG IL KIM</cp:lastModifiedBy>
  <cp:revision>139</cp:revision>
  <dcterms:created xsi:type="dcterms:W3CDTF">2023-03-21T15:17:42Z</dcterms:created>
  <dcterms:modified xsi:type="dcterms:W3CDTF">2023-11-13T12:14:20Z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0x010100C5BAEAE2DD4ACA458D6D21ABF9C2B6B0</vt:lpwstr>
  </property>
</Properties>
</file>